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9" r:id="rId4"/>
    <p:sldId id="260" r:id="rId5"/>
    <p:sldId id="265" r:id="rId6"/>
    <p:sldId id="264" r:id="rId7"/>
    <p:sldId id="266" r:id="rId8"/>
    <p:sldId id="26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EETIKA SOOD" initials="GS" lastIdx="1" clrIdx="0">
    <p:extLst>
      <p:ext uri="{19B8F6BF-5375-455C-9EA6-DF929625EA0E}">
        <p15:presenceInfo xmlns:p15="http://schemas.microsoft.com/office/powerpoint/2012/main" userId="a0d90eb3c8769f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E7463"/>
    <a:srgbClr val="D8EEC0"/>
    <a:srgbClr val="BAE1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484"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ETIKA SOOD" userId="a0d90eb3c8769f57" providerId="LiveId" clId="{1901626A-EF0F-4649-8205-D2FB7BA9C2D8}"/>
    <pc:docChg chg="delSld">
      <pc:chgData name="GEETIKA SOOD" userId="a0d90eb3c8769f57" providerId="LiveId" clId="{1901626A-EF0F-4649-8205-D2FB7BA9C2D8}" dt="2023-03-28T11:17:23.001" v="0" actId="47"/>
      <pc:docMkLst>
        <pc:docMk/>
      </pc:docMkLst>
      <pc:sldChg chg="del">
        <pc:chgData name="GEETIKA SOOD" userId="a0d90eb3c8769f57" providerId="LiveId" clId="{1901626A-EF0F-4649-8205-D2FB7BA9C2D8}" dt="2023-03-28T11:17:23.001" v="0" actId="47"/>
        <pc:sldMkLst>
          <pc:docMk/>
          <pc:sldMk cId="164898145" sldId="263"/>
        </pc:sldMkLst>
      </pc:sldChg>
    </pc:docChg>
  </pc:docChgLst>
  <pc:docChgLst>
    <pc:chgData name="GEETIKA SOOD" userId="a0d90eb3c8769f57" providerId="LiveId" clId="{BB83F97C-37D0-40A3-A3F1-58E240E9C9AC}"/>
    <pc:docChg chg="undo custSel addSld delSld modSld modMainMaster addSection delSection">
      <pc:chgData name="GEETIKA SOOD" userId="a0d90eb3c8769f57" providerId="LiveId" clId="{BB83F97C-37D0-40A3-A3F1-58E240E9C9AC}" dt="2022-12-06T07:26:18.761" v="2767" actId="1038"/>
      <pc:docMkLst>
        <pc:docMk/>
      </pc:docMkLst>
      <pc:sldChg chg="addSp delSp modSp mod setBg">
        <pc:chgData name="GEETIKA SOOD" userId="a0d90eb3c8769f57" providerId="LiveId" clId="{BB83F97C-37D0-40A3-A3F1-58E240E9C9AC}" dt="2022-12-06T06:09:21.361" v="2760" actId="1076"/>
        <pc:sldMkLst>
          <pc:docMk/>
          <pc:sldMk cId="3195690680" sldId="256"/>
        </pc:sldMkLst>
        <pc:spChg chg="mod">
          <ac:chgData name="GEETIKA SOOD" userId="a0d90eb3c8769f57" providerId="LiveId" clId="{BB83F97C-37D0-40A3-A3F1-58E240E9C9AC}" dt="2022-12-05T18:22:01.084" v="2121" actId="20577"/>
          <ac:spMkLst>
            <pc:docMk/>
            <pc:sldMk cId="3195690680" sldId="256"/>
            <ac:spMk id="2" creationId="{D441723B-69FA-5C57-B58E-99BD2EBCD997}"/>
          </ac:spMkLst>
        </pc:spChg>
        <pc:spChg chg="del mod">
          <ac:chgData name="GEETIKA SOOD" userId="a0d90eb3c8769f57" providerId="LiveId" clId="{BB83F97C-37D0-40A3-A3F1-58E240E9C9AC}" dt="2022-12-05T18:19:40.357" v="2080" actId="478"/>
          <ac:spMkLst>
            <pc:docMk/>
            <pc:sldMk cId="3195690680" sldId="256"/>
            <ac:spMk id="3" creationId="{F8220340-7055-3605-71CB-7D236F879759}"/>
          </ac:spMkLst>
        </pc:spChg>
        <pc:spChg chg="add del mod">
          <ac:chgData name="GEETIKA SOOD" userId="a0d90eb3c8769f57" providerId="LiveId" clId="{BB83F97C-37D0-40A3-A3F1-58E240E9C9AC}" dt="2022-12-05T17:25:19.932" v="1857" actId="11529"/>
          <ac:spMkLst>
            <pc:docMk/>
            <pc:sldMk cId="3195690680" sldId="256"/>
            <ac:spMk id="4" creationId="{30B10A28-BA19-F2AE-019B-64A59CBD11FB}"/>
          </ac:spMkLst>
        </pc:spChg>
        <pc:spChg chg="add mod">
          <ac:chgData name="GEETIKA SOOD" userId="a0d90eb3c8769f57" providerId="LiveId" clId="{BB83F97C-37D0-40A3-A3F1-58E240E9C9AC}" dt="2022-12-06T04:55:10.149" v="2161" actId="1035"/>
          <ac:spMkLst>
            <pc:docMk/>
            <pc:sldMk cId="3195690680" sldId="256"/>
            <ac:spMk id="9" creationId="{999976F2-3AAF-AC8A-4BD6-0E1BEE1093C2}"/>
          </ac:spMkLst>
        </pc:spChg>
        <pc:spChg chg="add mod">
          <ac:chgData name="GEETIKA SOOD" userId="a0d90eb3c8769f57" providerId="LiveId" clId="{BB83F97C-37D0-40A3-A3F1-58E240E9C9AC}" dt="2022-12-06T04:55:49.245" v="2192" actId="20577"/>
          <ac:spMkLst>
            <pc:docMk/>
            <pc:sldMk cId="3195690680" sldId="256"/>
            <ac:spMk id="11" creationId="{774EC0CA-1C1F-4541-53BF-FE98032C941E}"/>
          </ac:spMkLst>
        </pc:spChg>
        <pc:picChg chg="add del mod">
          <ac:chgData name="GEETIKA SOOD" userId="a0d90eb3c8769f57" providerId="LiveId" clId="{BB83F97C-37D0-40A3-A3F1-58E240E9C9AC}" dt="2022-12-06T05:55:18.485" v="2463" actId="478"/>
          <ac:picMkLst>
            <pc:docMk/>
            <pc:sldMk cId="3195690680" sldId="256"/>
            <ac:picMk id="6" creationId="{4E2DF4B5-34FB-9F44-67E0-9DD6242A3596}"/>
          </ac:picMkLst>
        </pc:picChg>
        <pc:picChg chg="add del mod">
          <ac:chgData name="GEETIKA SOOD" userId="a0d90eb3c8769f57" providerId="LiveId" clId="{BB83F97C-37D0-40A3-A3F1-58E240E9C9AC}" dt="2022-12-06T05:56:39.810" v="2465" actId="478"/>
          <ac:picMkLst>
            <pc:docMk/>
            <pc:sldMk cId="3195690680" sldId="256"/>
            <ac:picMk id="8" creationId="{CFD5A0EA-A109-9E0C-CE65-C611102AB1CA}"/>
          </ac:picMkLst>
        </pc:picChg>
        <pc:picChg chg="add del mod">
          <ac:chgData name="GEETIKA SOOD" userId="a0d90eb3c8769f57" providerId="LiveId" clId="{BB83F97C-37D0-40A3-A3F1-58E240E9C9AC}" dt="2022-12-05T18:23:46.031" v="2144" actId="478"/>
          <ac:picMkLst>
            <pc:docMk/>
            <pc:sldMk cId="3195690680" sldId="256"/>
            <ac:picMk id="10" creationId="{D7C6820C-6466-8664-A8C8-4332881C40EA}"/>
          </ac:picMkLst>
        </pc:picChg>
        <pc:picChg chg="add mod">
          <ac:chgData name="GEETIKA SOOD" userId="a0d90eb3c8769f57" providerId="LiveId" clId="{BB83F97C-37D0-40A3-A3F1-58E240E9C9AC}" dt="2022-12-06T05:55:24.996" v="2464" actId="1076"/>
          <ac:picMkLst>
            <pc:docMk/>
            <pc:sldMk cId="3195690680" sldId="256"/>
            <ac:picMk id="13" creationId="{43D18971-B859-A6F2-B9AB-9AEF2B12E291}"/>
          </ac:picMkLst>
        </pc:picChg>
        <pc:picChg chg="add mod">
          <ac:chgData name="GEETIKA SOOD" userId="a0d90eb3c8769f57" providerId="LiveId" clId="{BB83F97C-37D0-40A3-A3F1-58E240E9C9AC}" dt="2022-12-06T06:09:21.361" v="2760" actId="1076"/>
          <ac:picMkLst>
            <pc:docMk/>
            <pc:sldMk cId="3195690680" sldId="256"/>
            <ac:picMk id="15" creationId="{18F6954E-14CC-A4D7-A6D9-1F3EE025D0EE}"/>
          </ac:picMkLst>
        </pc:picChg>
      </pc:sldChg>
      <pc:sldChg chg="addSp delSp modSp mod modNotesTx">
        <pc:chgData name="GEETIKA SOOD" userId="a0d90eb3c8769f57" providerId="LiveId" clId="{BB83F97C-37D0-40A3-A3F1-58E240E9C9AC}" dt="2022-12-06T05:43:25.107" v="2460" actId="1038"/>
        <pc:sldMkLst>
          <pc:docMk/>
          <pc:sldMk cId="4281154489" sldId="257"/>
        </pc:sldMkLst>
        <pc:spChg chg="mod">
          <ac:chgData name="GEETIKA SOOD" userId="a0d90eb3c8769f57" providerId="LiveId" clId="{BB83F97C-37D0-40A3-A3F1-58E240E9C9AC}" dt="2022-12-06T05:40:41.595" v="2396" actId="1076"/>
          <ac:spMkLst>
            <pc:docMk/>
            <pc:sldMk cId="4281154489" sldId="257"/>
            <ac:spMk id="2" creationId="{934E5335-304C-D59D-BD26-DE1647EE275B}"/>
          </ac:spMkLst>
        </pc:spChg>
        <pc:spChg chg="mod">
          <ac:chgData name="GEETIKA SOOD" userId="a0d90eb3c8769f57" providerId="LiveId" clId="{BB83F97C-37D0-40A3-A3F1-58E240E9C9AC}" dt="2022-12-06T05:41:00.906" v="2399" actId="14100"/>
          <ac:spMkLst>
            <pc:docMk/>
            <pc:sldMk cId="4281154489" sldId="257"/>
            <ac:spMk id="3" creationId="{15FC9225-7EF8-AF78-3C5F-4AF0C8D92F0D}"/>
          </ac:spMkLst>
        </pc:spChg>
        <pc:spChg chg="add del mod">
          <ac:chgData name="GEETIKA SOOD" userId="a0d90eb3c8769f57" providerId="LiveId" clId="{BB83F97C-37D0-40A3-A3F1-58E240E9C9AC}" dt="2022-12-05T16:35:52.692" v="640" actId="478"/>
          <ac:spMkLst>
            <pc:docMk/>
            <pc:sldMk cId="4281154489" sldId="257"/>
            <ac:spMk id="4" creationId="{E2A43B8F-9189-A1DE-6FD6-85540F25D0D2}"/>
          </ac:spMkLst>
        </pc:spChg>
        <pc:spChg chg="add mod">
          <ac:chgData name="GEETIKA SOOD" userId="a0d90eb3c8769f57" providerId="LiveId" clId="{BB83F97C-37D0-40A3-A3F1-58E240E9C9AC}" dt="2022-12-06T05:43:25.107" v="2460" actId="1038"/>
          <ac:spMkLst>
            <pc:docMk/>
            <pc:sldMk cId="4281154489" sldId="257"/>
            <ac:spMk id="13" creationId="{1F1C07FA-2218-A8A5-3648-287E53A9A6A7}"/>
          </ac:spMkLst>
        </pc:spChg>
        <pc:spChg chg="add mod">
          <ac:chgData name="GEETIKA SOOD" userId="a0d90eb3c8769f57" providerId="LiveId" clId="{BB83F97C-37D0-40A3-A3F1-58E240E9C9AC}" dt="2022-12-06T05:42:58.506" v="2448" actId="1076"/>
          <ac:spMkLst>
            <pc:docMk/>
            <pc:sldMk cId="4281154489" sldId="257"/>
            <ac:spMk id="14" creationId="{FE272E82-88F4-F70B-429C-3147EE376D74}"/>
          </ac:spMkLst>
        </pc:spChg>
        <pc:spChg chg="add mod">
          <ac:chgData name="GEETIKA SOOD" userId="a0d90eb3c8769f57" providerId="LiveId" clId="{BB83F97C-37D0-40A3-A3F1-58E240E9C9AC}" dt="2022-12-06T05:42:50.387" v="2447" actId="1076"/>
          <ac:spMkLst>
            <pc:docMk/>
            <pc:sldMk cId="4281154489" sldId="257"/>
            <ac:spMk id="15" creationId="{DECE27E6-FAEB-5DFF-275C-EC7F54E014E0}"/>
          </ac:spMkLst>
        </pc:spChg>
        <pc:spChg chg="add mod">
          <ac:chgData name="GEETIKA SOOD" userId="a0d90eb3c8769f57" providerId="LiveId" clId="{BB83F97C-37D0-40A3-A3F1-58E240E9C9AC}" dt="2022-12-06T05:43:18.928" v="2453" actId="14100"/>
          <ac:spMkLst>
            <pc:docMk/>
            <pc:sldMk cId="4281154489" sldId="257"/>
            <ac:spMk id="16" creationId="{DEDEDF41-CEDB-9473-B7A5-E3A95ECAB6B5}"/>
          </ac:spMkLst>
        </pc:spChg>
        <pc:picChg chg="add del mod">
          <ac:chgData name="GEETIKA SOOD" userId="a0d90eb3c8769f57" providerId="LiveId" clId="{BB83F97C-37D0-40A3-A3F1-58E240E9C9AC}" dt="2022-12-05T16:35:54.363" v="641" actId="478"/>
          <ac:picMkLst>
            <pc:docMk/>
            <pc:sldMk cId="4281154489" sldId="257"/>
            <ac:picMk id="6" creationId="{12428572-0F93-FC80-F36B-BD132A0D5D86}"/>
          </ac:picMkLst>
        </pc:picChg>
        <pc:picChg chg="add mod">
          <ac:chgData name="GEETIKA SOOD" userId="a0d90eb3c8769f57" providerId="LiveId" clId="{BB83F97C-37D0-40A3-A3F1-58E240E9C9AC}" dt="2022-12-05T18:23:09.956" v="2130" actId="1036"/>
          <ac:picMkLst>
            <pc:docMk/>
            <pc:sldMk cId="4281154489" sldId="257"/>
            <ac:picMk id="8" creationId="{869D4E51-210A-50BB-1F3F-03F9E2EE2300}"/>
          </ac:picMkLst>
        </pc:picChg>
        <pc:picChg chg="add mod">
          <ac:chgData name="GEETIKA SOOD" userId="a0d90eb3c8769f57" providerId="LiveId" clId="{BB83F97C-37D0-40A3-A3F1-58E240E9C9AC}" dt="2022-12-06T05:42:06.962" v="2435" actId="1036"/>
          <ac:picMkLst>
            <pc:docMk/>
            <pc:sldMk cId="4281154489" sldId="257"/>
            <ac:picMk id="12" creationId="{873719DD-8B89-0AD5-5FBA-0ADD72377121}"/>
          </ac:picMkLst>
        </pc:picChg>
      </pc:sldChg>
      <pc:sldChg chg="addSp delSp modSp del">
        <pc:chgData name="GEETIKA SOOD" userId="a0d90eb3c8769f57" providerId="LiveId" clId="{BB83F97C-37D0-40A3-A3F1-58E240E9C9AC}" dt="2022-12-05T13:47:20.878" v="623" actId="47"/>
        <pc:sldMkLst>
          <pc:docMk/>
          <pc:sldMk cId="1392855451" sldId="258"/>
        </pc:sldMkLst>
        <pc:spChg chg="del">
          <ac:chgData name="GEETIKA SOOD" userId="a0d90eb3c8769f57" providerId="LiveId" clId="{BB83F97C-37D0-40A3-A3F1-58E240E9C9AC}" dt="2022-12-05T13:31:06.845" v="588"/>
          <ac:spMkLst>
            <pc:docMk/>
            <pc:sldMk cId="1392855451" sldId="258"/>
            <ac:spMk id="3" creationId="{8B6F1F90-337D-B88D-7C16-01201AD3CFBB}"/>
          </ac:spMkLst>
        </pc:spChg>
        <pc:picChg chg="add mod">
          <ac:chgData name="GEETIKA SOOD" userId="a0d90eb3c8769f57" providerId="LiveId" clId="{BB83F97C-37D0-40A3-A3F1-58E240E9C9AC}" dt="2022-12-05T13:31:06.845" v="588"/>
          <ac:picMkLst>
            <pc:docMk/>
            <pc:sldMk cId="1392855451" sldId="258"/>
            <ac:picMk id="4" creationId="{93580310-4BA5-C72E-B259-3D6A6B1BA2FA}"/>
          </ac:picMkLst>
        </pc:picChg>
      </pc:sldChg>
      <pc:sldChg chg="addSp delSp modSp mod addCm delCm modNotesTx">
        <pc:chgData name="GEETIKA SOOD" userId="a0d90eb3c8769f57" providerId="LiveId" clId="{BB83F97C-37D0-40A3-A3F1-58E240E9C9AC}" dt="2022-12-06T06:07:29.528" v="2696" actId="20577"/>
        <pc:sldMkLst>
          <pc:docMk/>
          <pc:sldMk cId="1671054427" sldId="259"/>
        </pc:sldMkLst>
        <pc:spChg chg="mod">
          <ac:chgData name="GEETIKA SOOD" userId="a0d90eb3c8769f57" providerId="LiveId" clId="{BB83F97C-37D0-40A3-A3F1-58E240E9C9AC}" dt="2022-12-05T16:36:07.307" v="643"/>
          <ac:spMkLst>
            <pc:docMk/>
            <pc:sldMk cId="1671054427" sldId="259"/>
            <ac:spMk id="2" creationId="{39D527D1-A755-D618-1B05-51F7C15E9403}"/>
          </ac:spMkLst>
        </pc:spChg>
        <pc:spChg chg="add del mod">
          <ac:chgData name="GEETIKA SOOD" userId="a0d90eb3c8769f57" providerId="LiveId" clId="{BB83F97C-37D0-40A3-A3F1-58E240E9C9AC}" dt="2022-12-05T13:31:27.959" v="592" actId="478"/>
          <ac:spMkLst>
            <pc:docMk/>
            <pc:sldMk cId="1671054427" sldId="259"/>
            <ac:spMk id="11" creationId="{E6CD219D-1562-EB2F-F9C4-557EA79F868D}"/>
          </ac:spMkLst>
        </pc:spChg>
        <pc:spChg chg="add mod">
          <ac:chgData name="GEETIKA SOOD" userId="a0d90eb3c8769f57" providerId="LiveId" clId="{BB83F97C-37D0-40A3-A3F1-58E240E9C9AC}" dt="2022-12-06T06:07:29.528" v="2696" actId="20577"/>
          <ac:spMkLst>
            <pc:docMk/>
            <pc:sldMk cId="1671054427" sldId="259"/>
            <ac:spMk id="14" creationId="{C2703D54-C0B0-B506-8DD3-4E8382A54845}"/>
          </ac:spMkLst>
        </pc:spChg>
        <pc:spChg chg="add mod">
          <ac:chgData name="GEETIKA SOOD" userId="a0d90eb3c8769f57" providerId="LiveId" clId="{BB83F97C-37D0-40A3-A3F1-58E240E9C9AC}" dt="2022-12-06T06:07:16.326" v="2651" actId="1076"/>
          <ac:spMkLst>
            <pc:docMk/>
            <pc:sldMk cId="1671054427" sldId="259"/>
            <ac:spMk id="15" creationId="{CEEBDCD4-B877-D1F8-7C6A-1937D8A18BE3}"/>
          </ac:spMkLst>
        </pc:spChg>
        <pc:picChg chg="del">
          <ac:chgData name="GEETIKA SOOD" userId="a0d90eb3c8769f57" providerId="LiveId" clId="{BB83F97C-37D0-40A3-A3F1-58E240E9C9AC}" dt="2022-12-05T13:31:04.803" v="587" actId="21"/>
          <ac:picMkLst>
            <pc:docMk/>
            <pc:sldMk cId="1671054427" sldId="259"/>
            <ac:picMk id="5" creationId="{0D9B20CB-A214-7999-7344-ACDAE8BCBC46}"/>
          </ac:picMkLst>
        </pc:picChg>
        <pc:picChg chg="add del mod">
          <ac:chgData name="GEETIKA SOOD" userId="a0d90eb3c8769f57" providerId="LiveId" clId="{BB83F97C-37D0-40A3-A3F1-58E240E9C9AC}" dt="2022-12-05T12:58:53.040" v="270" actId="478"/>
          <ac:picMkLst>
            <pc:docMk/>
            <pc:sldMk cId="1671054427" sldId="259"/>
            <ac:picMk id="7" creationId="{2BBED0ED-3E06-2056-0020-9688E3E6749E}"/>
          </ac:picMkLst>
        </pc:picChg>
        <pc:picChg chg="add mod">
          <ac:chgData name="GEETIKA SOOD" userId="a0d90eb3c8769f57" providerId="LiveId" clId="{BB83F97C-37D0-40A3-A3F1-58E240E9C9AC}" dt="2022-12-06T06:00:36.863" v="2574" actId="1035"/>
          <ac:picMkLst>
            <pc:docMk/>
            <pc:sldMk cId="1671054427" sldId="259"/>
            <ac:picMk id="9" creationId="{79C31767-736C-6C96-58BA-FDB6D9A07A99}"/>
          </ac:picMkLst>
        </pc:picChg>
        <pc:picChg chg="add mod">
          <ac:chgData name="GEETIKA SOOD" userId="a0d90eb3c8769f57" providerId="LiveId" clId="{BB83F97C-37D0-40A3-A3F1-58E240E9C9AC}" dt="2022-12-06T06:00:36.863" v="2574" actId="1035"/>
          <ac:picMkLst>
            <pc:docMk/>
            <pc:sldMk cId="1671054427" sldId="259"/>
            <ac:picMk id="12" creationId="{01CFF972-C983-A47D-7DC6-2DE8326805B8}"/>
          </ac:picMkLst>
        </pc:picChg>
        <pc:picChg chg="add mod">
          <ac:chgData name="GEETIKA SOOD" userId="a0d90eb3c8769f57" providerId="LiveId" clId="{BB83F97C-37D0-40A3-A3F1-58E240E9C9AC}" dt="2022-12-06T06:07:24.634" v="2695" actId="1038"/>
          <ac:picMkLst>
            <pc:docMk/>
            <pc:sldMk cId="1671054427" sldId="259"/>
            <ac:picMk id="13" creationId="{85282174-29E7-C7D0-E93F-4E9B4FEBFE1E}"/>
          </ac:picMkLst>
        </pc:picChg>
      </pc:sldChg>
      <pc:sldChg chg="addSp modSp mod modShow modNotesTx">
        <pc:chgData name="GEETIKA SOOD" userId="a0d90eb3c8769f57" providerId="LiveId" clId="{BB83F97C-37D0-40A3-A3F1-58E240E9C9AC}" dt="2022-12-06T06:08:04.702" v="2756" actId="1037"/>
        <pc:sldMkLst>
          <pc:docMk/>
          <pc:sldMk cId="1120302670" sldId="260"/>
        </pc:sldMkLst>
        <pc:spChg chg="mod">
          <ac:chgData name="GEETIKA SOOD" userId="a0d90eb3c8769f57" providerId="LiveId" clId="{BB83F97C-37D0-40A3-A3F1-58E240E9C9AC}" dt="2022-12-05T16:36:07.307" v="643"/>
          <ac:spMkLst>
            <pc:docMk/>
            <pc:sldMk cId="1120302670" sldId="260"/>
            <ac:spMk id="2" creationId="{A2E324C5-B5BC-B553-DA7E-358A7B9B725B}"/>
          </ac:spMkLst>
        </pc:spChg>
        <pc:spChg chg="mod">
          <ac:chgData name="GEETIKA SOOD" userId="a0d90eb3c8769f57" providerId="LiveId" clId="{BB83F97C-37D0-40A3-A3F1-58E240E9C9AC}" dt="2022-12-06T06:07:54.641" v="2698" actId="20577"/>
          <ac:spMkLst>
            <pc:docMk/>
            <pc:sldMk cId="1120302670" sldId="260"/>
            <ac:spMk id="3" creationId="{8D24FBB2-5A2B-0934-6E1F-078B6F88FA9A}"/>
          </ac:spMkLst>
        </pc:spChg>
        <pc:picChg chg="add mod">
          <ac:chgData name="GEETIKA SOOD" userId="a0d90eb3c8769f57" providerId="LiveId" clId="{BB83F97C-37D0-40A3-A3F1-58E240E9C9AC}" dt="2022-12-06T05:01:09.014" v="2229" actId="1036"/>
          <ac:picMkLst>
            <pc:docMk/>
            <pc:sldMk cId="1120302670" sldId="260"/>
            <ac:picMk id="5" creationId="{510D28E0-36EB-D104-2CEF-4FFFE72BEFFC}"/>
          </ac:picMkLst>
        </pc:picChg>
        <pc:picChg chg="add mod">
          <ac:chgData name="GEETIKA SOOD" userId="a0d90eb3c8769f57" providerId="LiveId" clId="{BB83F97C-37D0-40A3-A3F1-58E240E9C9AC}" dt="2022-12-06T06:08:04.702" v="2756" actId="1037"/>
          <ac:picMkLst>
            <pc:docMk/>
            <pc:sldMk cId="1120302670" sldId="260"/>
            <ac:picMk id="6" creationId="{853E7E95-42D4-ED76-DAF7-9F04A556AAB0}"/>
          </ac:picMkLst>
        </pc:picChg>
      </pc:sldChg>
      <pc:sldChg chg="addSp modSp mod">
        <pc:chgData name="GEETIKA SOOD" userId="a0d90eb3c8769f57" providerId="LiveId" clId="{BB83F97C-37D0-40A3-A3F1-58E240E9C9AC}" dt="2022-12-05T18:23:37.090" v="2142" actId="20577"/>
        <pc:sldMkLst>
          <pc:docMk/>
          <pc:sldMk cId="2068592562" sldId="261"/>
        </pc:sldMkLst>
        <pc:spChg chg="mod">
          <ac:chgData name="GEETIKA SOOD" userId="a0d90eb3c8769f57" providerId="LiveId" clId="{BB83F97C-37D0-40A3-A3F1-58E240E9C9AC}" dt="2022-12-05T18:23:37.090" v="2142" actId="20577"/>
          <ac:spMkLst>
            <pc:docMk/>
            <pc:sldMk cId="2068592562" sldId="261"/>
            <ac:spMk id="4" creationId="{027561F5-4532-3501-EFC9-2EB5F4F93CCC}"/>
          </ac:spMkLst>
        </pc:spChg>
        <pc:picChg chg="add mod">
          <ac:chgData name="GEETIKA SOOD" userId="a0d90eb3c8769f57" providerId="LiveId" clId="{BB83F97C-37D0-40A3-A3F1-58E240E9C9AC}" dt="2022-12-05T18:23:25.215" v="2135"/>
          <ac:picMkLst>
            <pc:docMk/>
            <pc:sldMk cId="2068592562" sldId="261"/>
            <ac:picMk id="5" creationId="{99AEC131-0D64-73BB-B968-B093876764A2}"/>
          </ac:picMkLst>
        </pc:picChg>
      </pc:sldChg>
      <pc:sldChg chg="addSp delSp modSp del mod modShow">
        <pc:chgData name="GEETIKA SOOD" userId="a0d90eb3c8769f57" providerId="LiveId" clId="{BB83F97C-37D0-40A3-A3F1-58E240E9C9AC}" dt="2022-12-05T13:47:27.007" v="624" actId="47"/>
        <pc:sldMkLst>
          <pc:docMk/>
          <pc:sldMk cId="686650492" sldId="262"/>
        </pc:sldMkLst>
        <pc:spChg chg="del">
          <ac:chgData name="GEETIKA SOOD" userId="a0d90eb3c8769f57" providerId="LiveId" clId="{BB83F97C-37D0-40A3-A3F1-58E240E9C9AC}" dt="2022-12-05T12:20:45.647" v="216" actId="22"/>
          <ac:spMkLst>
            <pc:docMk/>
            <pc:sldMk cId="686650492" sldId="262"/>
            <ac:spMk id="3" creationId="{E96966DC-EF68-8347-B185-3E4400B58349}"/>
          </ac:spMkLst>
        </pc:spChg>
        <pc:spChg chg="add del mod">
          <ac:chgData name="GEETIKA SOOD" userId="a0d90eb3c8769f57" providerId="LiveId" clId="{BB83F97C-37D0-40A3-A3F1-58E240E9C9AC}" dt="2022-12-05T12:49:27.383" v="232" actId="21"/>
          <ac:spMkLst>
            <pc:docMk/>
            <pc:sldMk cId="686650492" sldId="262"/>
            <ac:spMk id="9" creationId="{01EE9E77-CC0D-B2A2-EA73-4FC2262AF920}"/>
          </ac:spMkLst>
        </pc:spChg>
        <pc:picChg chg="add del mod ord">
          <ac:chgData name="GEETIKA SOOD" userId="a0d90eb3c8769f57" providerId="LiveId" clId="{BB83F97C-37D0-40A3-A3F1-58E240E9C9AC}" dt="2022-12-05T12:49:27.383" v="232" actId="21"/>
          <ac:picMkLst>
            <pc:docMk/>
            <pc:sldMk cId="686650492" sldId="262"/>
            <ac:picMk id="5" creationId="{4A3A4868-2679-D1A1-A376-8A61855AF214}"/>
          </ac:picMkLst>
        </pc:picChg>
        <pc:picChg chg="add del">
          <ac:chgData name="GEETIKA SOOD" userId="a0d90eb3c8769f57" providerId="LiveId" clId="{BB83F97C-37D0-40A3-A3F1-58E240E9C9AC}" dt="2022-12-05T12:49:27.819" v="233" actId="22"/>
          <ac:picMkLst>
            <pc:docMk/>
            <pc:sldMk cId="686650492" sldId="262"/>
            <ac:picMk id="7" creationId="{547151C5-8074-5FC1-9972-3F3D2CB5E0A4}"/>
          </ac:picMkLst>
        </pc:picChg>
      </pc:sldChg>
      <pc:sldChg chg="modSp mod modShow">
        <pc:chgData name="GEETIKA SOOD" userId="a0d90eb3c8769f57" providerId="LiveId" clId="{BB83F97C-37D0-40A3-A3F1-58E240E9C9AC}" dt="2022-12-05T16:45:47.441" v="1745" actId="729"/>
        <pc:sldMkLst>
          <pc:docMk/>
          <pc:sldMk cId="164898145" sldId="263"/>
        </pc:sldMkLst>
        <pc:spChg chg="mod">
          <ac:chgData name="GEETIKA SOOD" userId="a0d90eb3c8769f57" providerId="LiveId" clId="{BB83F97C-37D0-40A3-A3F1-58E240E9C9AC}" dt="2022-12-05T16:36:07.307" v="643"/>
          <ac:spMkLst>
            <pc:docMk/>
            <pc:sldMk cId="164898145" sldId="263"/>
            <ac:spMk id="2" creationId="{DA6E9F93-3450-1AFE-DF54-06DDAD549853}"/>
          </ac:spMkLst>
        </pc:spChg>
        <pc:spChg chg="mod">
          <ac:chgData name="GEETIKA SOOD" userId="a0d90eb3c8769f57" providerId="LiveId" clId="{BB83F97C-37D0-40A3-A3F1-58E240E9C9AC}" dt="2022-12-05T16:36:07.307" v="643"/>
          <ac:spMkLst>
            <pc:docMk/>
            <pc:sldMk cId="164898145" sldId="263"/>
            <ac:spMk id="3" creationId="{7A0BAD34-FC36-8FB2-71EE-D4396AEBF4BE}"/>
          </ac:spMkLst>
        </pc:spChg>
      </pc:sldChg>
      <pc:sldChg chg="addSp delSp modSp new mod setBg modNotesTx">
        <pc:chgData name="GEETIKA SOOD" userId="a0d90eb3c8769f57" providerId="LiveId" clId="{BB83F97C-37D0-40A3-A3F1-58E240E9C9AC}" dt="2022-12-06T07:26:18.761" v="2767" actId="1038"/>
        <pc:sldMkLst>
          <pc:docMk/>
          <pc:sldMk cId="3708746256" sldId="264"/>
        </pc:sldMkLst>
        <pc:spChg chg="mod">
          <ac:chgData name="GEETIKA SOOD" userId="a0d90eb3c8769f57" providerId="LiveId" clId="{BB83F97C-37D0-40A3-A3F1-58E240E9C9AC}" dt="2022-12-05T16:36:07.307" v="643"/>
          <ac:spMkLst>
            <pc:docMk/>
            <pc:sldMk cId="3708746256" sldId="264"/>
            <ac:spMk id="2" creationId="{89F33452-4B48-5AB5-6A02-E6F4EFD13AE6}"/>
          </ac:spMkLst>
        </pc:spChg>
        <pc:spChg chg="mod">
          <ac:chgData name="GEETIKA SOOD" userId="a0d90eb3c8769f57" providerId="LiveId" clId="{BB83F97C-37D0-40A3-A3F1-58E240E9C9AC}" dt="2022-12-05T16:36:07.307" v="643"/>
          <ac:spMkLst>
            <pc:docMk/>
            <pc:sldMk cId="3708746256" sldId="264"/>
            <ac:spMk id="3" creationId="{44913759-BA7D-0519-5B68-3DF0E9E65F0C}"/>
          </ac:spMkLst>
        </pc:spChg>
        <pc:picChg chg="add mod">
          <ac:chgData name="GEETIKA SOOD" userId="a0d90eb3c8769f57" providerId="LiveId" clId="{BB83F97C-37D0-40A3-A3F1-58E240E9C9AC}" dt="2022-12-05T17:28:22.691" v="1858" actId="14100"/>
          <ac:picMkLst>
            <pc:docMk/>
            <pc:sldMk cId="3708746256" sldId="264"/>
            <ac:picMk id="5" creationId="{CABA37AA-26A6-AEE8-5436-29D77E08F2C2}"/>
          </ac:picMkLst>
        </pc:picChg>
        <pc:picChg chg="add del mod">
          <ac:chgData name="GEETIKA SOOD" userId="a0d90eb3c8769f57" providerId="LiveId" clId="{BB83F97C-37D0-40A3-A3F1-58E240E9C9AC}" dt="2022-12-05T13:25:36.498" v="432" actId="478"/>
          <ac:picMkLst>
            <pc:docMk/>
            <pc:sldMk cId="3708746256" sldId="264"/>
            <ac:picMk id="7" creationId="{AFD47742-06F4-7303-1BFB-2E066E824A77}"/>
          </ac:picMkLst>
        </pc:picChg>
        <pc:picChg chg="add mod">
          <ac:chgData name="GEETIKA SOOD" userId="a0d90eb3c8769f57" providerId="LiveId" clId="{BB83F97C-37D0-40A3-A3F1-58E240E9C9AC}" dt="2022-12-06T05:29:26.298" v="2333" actId="1038"/>
          <ac:picMkLst>
            <pc:docMk/>
            <pc:sldMk cId="3708746256" sldId="264"/>
            <ac:picMk id="9" creationId="{010E2D80-DC22-DEEB-9D02-E9ADA38467A0}"/>
          </ac:picMkLst>
        </pc:picChg>
        <pc:picChg chg="add mod">
          <ac:chgData name="GEETIKA SOOD" userId="a0d90eb3c8769f57" providerId="LiveId" clId="{BB83F97C-37D0-40A3-A3F1-58E240E9C9AC}" dt="2022-12-05T18:23:19.617" v="2133"/>
          <ac:picMkLst>
            <pc:docMk/>
            <pc:sldMk cId="3708746256" sldId="264"/>
            <ac:picMk id="10" creationId="{A90DF001-F7C2-FB73-5882-8A0AC156B5F2}"/>
          </ac:picMkLst>
        </pc:picChg>
        <pc:picChg chg="add mod">
          <ac:chgData name="GEETIKA SOOD" userId="a0d90eb3c8769f57" providerId="LiveId" clId="{BB83F97C-37D0-40A3-A3F1-58E240E9C9AC}" dt="2022-12-06T07:26:18.761" v="2767" actId="1038"/>
          <ac:picMkLst>
            <pc:docMk/>
            <pc:sldMk cId="3708746256" sldId="264"/>
            <ac:picMk id="12" creationId="{A2670B35-DA54-BFFC-9290-5AA0EDEF9709}"/>
          </ac:picMkLst>
        </pc:picChg>
      </pc:sldChg>
      <pc:sldChg chg="addSp delSp modSp new mod setBg">
        <pc:chgData name="GEETIKA SOOD" userId="a0d90eb3c8769f57" providerId="LiveId" clId="{BB83F97C-37D0-40A3-A3F1-58E240E9C9AC}" dt="2022-12-06T05:28:48.616" v="2261" actId="1035"/>
        <pc:sldMkLst>
          <pc:docMk/>
          <pc:sldMk cId="3011704129" sldId="265"/>
        </pc:sldMkLst>
        <pc:spChg chg="del">
          <ac:chgData name="GEETIKA SOOD" userId="a0d90eb3c8769f57" providerId="LiveId" clId="{BB83F97C-37D0-40A3-A3F1-58E240E9C9AC}" dt="2022-12-05T12:50:43.830" v="244" actId="478"/>
          <ac:spMkLst>
            <pc:docMk/>
            <pc:sldMk cId="3011704129" sldId="265"/>
            <ac:spMk id="2" creationId="{20FCB54E-23DF-D211-90CD-1C8C1319A8F1}"/>
          </ac:spMkLst>
        </pc:spChg>
        <pc:spChg chg="del">
          <ac:chgData name="GEETIKA SOOD" userId="a0d90eb3c8769f57" providerId="LiveId" clId="{BB83F97C-37D0-40A3-A3F1-58E240E9C9AC}" dt="2022-12-05T12:49:38.109" v="236"/>
          <ac:spMkLst>
            <pc:docMk/>
            <pc:sldMk cId="3011704129" sldId="265"/>
            <ac:spMk id="3" creationId="{97FC8DCE-A4CE-94C1-E6A0-74E6FADE10CA}"/>
          </ac:spMkLst>
        </pc:spChg>
        <pc:spChg chg="add del mod">
          <ac:chgData name="GEETIKA SOOD" userId="a0d90eb3c8769f57" providerId="LiveId" clId="{BB83F97C-37D0-40A3-A3F1-58E240E9C9AC}" dt="2022-12-05T16:41:30.447" v="1311" actId="478"/>
          <ac:spMkLst>
            <pc:docMk/>
            <pc:sldMk cId="3011704129" sldId="265"/>
            <ac:spMk id="6" creationId="{067ED90F-0727-3E4E-D714-7CB0454202FF}"/>
          </ac:spMkLst>
        </pc:spChg>
        <pc:spChg chg="add del mod">
          <ac:chgData name="GEETIKA SOOD" userId="a0d90eb3c8769f57" providerId="LiveId" clId="{BB83F97C-37D0-40A3-A3F1-58E240E9C9AC}" dt="2022-12-05T16:41:36.252" v="1312" actId="478"/>
          <ac:spMkLst>
            <pc:docMk/>
            <pc:sldMk cId="3011704129" sldId="265"/>
            <ac:spMk id="10" creationId="{ED3DFB0A-918C-3A6E-5876-ACFDDDB1509C}"/>
          </ac:spMkLst>
        </pc:spChg>
        <pc:picChg chg="add del mod">
          <ac:chgData name="GEETIKA SOOD" userId="a0d90eb3c8769f57" providerId="LiveId" clId="{BB83F97C-37D0-40A3-A3F1-58E240E9C9AC}" dt="2022-12-05T12:49:57.992" v="239" actId="478"/>
          <ac:picMkLst>
            <pc:docMk/>
            <pc:sldMk cId="3011704129" sldId="265"/>
            <ac:picMk id="4" creationId="{1355FF99-1F71-AFB4-567B-1F5D4FDF0596}"/>
          </ac:picMkLst>
        </pc:picChg>
        <pc:picChg chg="add mod">
          <ac:chgData name="GEETIKA SOOD" userId="a0d90eb3c8769f57" providerId="LiveId" clId="{BB83F97C-37D0-40A3-A3F1-58E240E9C9AC}" dt="2022-12-06T05:28:48.616" v="2261" actId="1035"/>
          <ac:picMkLst>
            <pc:docMk/>
            <pc:sldMk cId="3011704129" sldId="265"/>
            <ac:picMk id="8" creationId="{25CF36CF-3617-D2EC-7B2F-FD4816D414FE}"/>
          </ac:picMkLst>
        </pc:picChg>
        <pc:picChg chg="add mod ord">
          <ac:chgData name="GEETIKA SOOD" userId="a0d90eb3c8769f57" providerId="LiveId" clId="{BB83F97C-37D0-40A3-A3F1-58E240E9C9AC}" dt="2022-12-06T05:28:14.382" v="2250" actId="167"/>
          <ac:picMkLst>
            <pc:docMk/>
            <pc:sldMk cId="3011704129" sldId="265"/>
            <ac:picMk id="11" creationId="{210B8DF0-9B1B-DB1D-7D5C-9229008EEADB}"/>
          </ac:picMkLst>
        </pc:picChg>
      </pc:sldChg>
      <pc:sldChg chg="addSp modSp new mod">
        <pc:chgData name="GEETIKA SOOD" userId="a0d90eb3c8769f57" providerId="LiveId" clId="{BB83F97C-37D0-40A3-A3F1-58E240E9C9AC}" dt="2022-12-05T18:23:21.449" v="2134"/>
        <pc:sldMkLst>
          <pc:docMk/>
          <pc:sldMk cId="265852443" sldId="266"/>
        </pc:sldMkLst>
        <pc:spChg chg="mod">
          <ac:chgData name="GEETIKA SOOD" userId="a0d90eb3c8769f57" providerId="LiveId" clId="{BB83F97C-37D0-40A3-A3F1-58E240E9C9AC}" dt="2022-12-05T16:45:31.406" v="1744" actId="2711"/>
          <ac:spMkLst>
            <pc:docMk/>
            <pc:sldMk cId="265852443" sldId="266"/>
            <ac:spMk id="2" creationId="{E3A1EB8C-9CAF-4C66-0BCE-9036D51D649E}"/>
          </ac:spMkLst>
        </pc:spChg>
        <pc:spChg chg="mod">
          <ac:chgData name="GEETIKA SOOD" userId="a0d90eb3c8769f57" providerId="LiveId" clId="{BB83F97C-37D0-40A3-A3F1-58E240E9C9AC}" dt="2022-12-05T13:09:43.279" v="426" actId="1076"/>
          <ac:spMkLst>
            <pc:docMk/>
            <pc:sldMk cId="265852443" sldId="266"/>
            <ac:spMk id="3" creationId="{C0AC3BDE-5481-A498-B662-A456D99C6E80}"/>
          </ac:spMkLst>
        </pc:spChg>
        <pc:picChg chg="add mod">
          <ac:chgData name="GEETIKA SOOD" userId="a0d90eb3c8769f57" providerId="LiveId" clId="{BB83F97C-37D0-40A3-A3F1-58E240E9C9AC}" dt="2022-12-05T18:23:21.449" v="2134"/>
          <ac:picMkLst>
            <pc:docMk/>
            <pc:sldMk cId="265852443" sldId="266"/>
            <ac:picMk id="4" creationId="{C9887A79-A289-0DD5-DC29-B8E3DD8068FE}"/>
          </ac:picMkLst>
        </pc:picChg>
      </pc:sldChg>
      <pc:sldMasterChg chg="setBg modSldLayout">
        <pc:chgData name="GEETIKA SOOD" userId="a0d90eb3c8769f57" providerId="LiveId" clId="{BB83F97C-37D0-40A3-A3F1-58E240E9C9AC}" dt="2022-12-05T17:24:43.994" v="1853"/>
        <pc:sldMasterMkLst>
          <pc:docMk/>
          <pc:sldMasterMk cId="2354132070" sldId="2147483648"/>
        </pc:sldMasterMkLst>
        <pc:sldLayoutChg chg="setBg">
          <pc:chgData name="GEETIKA SOOD" userId="a0d90eb3c8769f57" providerId="LiveId" clId="{BB83F97C-37D0-40A3-A3F1-58E240E9C9AC}" dt="2022-12-05T17:24:43.994" v="1853"/>
          <pc:sldLayoutMkLst>
            <pc:docMk/>
            <pc:sldMasterMk cId="2354132070" sldId="2147483648"/>
            <pc:sldLayoutMk cId="179141747" sldId="2147483649"/>
          </pc:sldLayoutMkLst>
        </pc:sldLayoutChg>
        <pc:sldLayoutChg chg="setBg">
          <pc:chgData name="GEETIKA SOOD" userId="a0d90eb3c8769f57" providerId="LiveId" clId="{BB83F97C-37D0-40A3-A3F1-58E240E9C9AC}" dt="2022-12-05T17:24:43.994" v="1853"/>
          <pc:sldLayoutMkLst>
            <pc:docMk/>
            <pc:sldMasterMk cId="2354132070" sldId="2147483648"/>
            <pc:sldLayoutMk cId="434142409" sldId="2147483650"/>
          </pc:sldLayoutMkLst>
        </pc:sldLayoutChg>
        <pc:sldLayoutChg chg="setBg">
          <pc:chgData name="GEETIKA SOOD" userId="a0d90eb3c8769f57" providerId="LiveId" clId="{BB83F97C-37D0-40A3-A3F1-58E240E9C9AC}" dt="2022-12-05T17:24:43.994" v="1853"/>
          <pc:sldLayoutMkLst>
            <pc:docMk/>
            <pc:sldMasterMk cId="2354132070" sldId="2147483648"/>
            <pc:sldLayoutMk cId="890299857" sldId="2147483651"/>
          </pc:sldLayoutMkLst>
        </pc:sldLayoutChg>
        <pc:sldLayoutChg chg="setBg">
          <pc:chgData name="GEETIKA SOOD" userId="a0d90eb3c8769f57" providerId="LiveId" clId="{BB83F97C-37D0-40A3-A3F1-58E240E9C9AC}" dt="2022-12-05T17:24:43.994" v="1853"/>
          <pc:sldLayoutMkLst>
            <pc:docMk/>
            <pc:sldMasterMk cId="2354132070" sldId="2147483648"/>
            <pc:sldLayoutMk cId="696198130" sldId="2147483652"/>
          </pc:sldLayoutMkLst>
        </pc:sldLayoutChg>
        <pc:sldLayoutChg chg="setBg">
          <pc:chgData name="GEETIKA SOOD" userId="a0d90eb3c8769f57" providerId="LiveId" clId="{BB83F97C-37D0-40A3-A3F1-58E240E9C9AC}" dt="2022-12-05T17:24:43.994" v="1853"/>
          <pc:sldLayoutMkLst>
            <pc:docMk/>
            <pc:sldMasterMk cId="2354132070" sldId="2147483648"/>
            <pc:sldLayoutMk cId="117578324" sldId="2147483653"/>
          </pc:sldLayoutMkLst>
        </pc:sldLayoutChg>
        <pc:sldLayoutChg chg="setBg">
          <pc:chgData name="GEETIKA SOOD" userId="a0d90eb3c8769f57" providerId="LiveId" clId="{BB83F97C-37D0-40A3-A3F1-58E240E9C9AC}" dt="2022-12-05T17:24:43.994" v="1853"/>
          <pc:sldLayoutMkLst>
            <pc:docMk/>
            <pc:sldMasterMk cId="2354132070" sldId="2147483648"/>
            <pc:sldLayoutMk cId="1133528176" sldId="2147483654"/>
          </pc:sldLayoutMkLst>
        </pc:sldLayoutChg>
        <pc:sldLayoutChg chg="setBg">
          <pc:chgData name="GEETIKA SOOD" userId="a0d90eb3c8769f57" providerId="LiveId" clId="{BB83F97C-37D0-40A3-A3F1-58E240E9C9AC}" dt="2022-12-05T17:24:43.994" v="1853"/>
          <pc:sldLayoutMkLst>
            <pc:docMk/>
            <pc:sldMasterMk cId="2354132070" sldId="2147483648"/>
            <pc:sldLayoutMk cId="1375030089" sldId="2147483655"/>
          </pc:sldLayoutMkLst>
        </pc:sldLayoutChg>
        <pc:sldLayoutChg chg="setBg">
          <pc:chgData name="GEETIKA SOOD" userId="a0d90eb3c8769f57" providerId="LiveId" clId="{BB83F97C-37D0-40A3-A3F1-58E240E9C9AC}" dt="2022-12-05T17:24:43.994" v="1853"/>
          <pc:sldLayoutMkLst>
            <pc:docMk/>
            <pc:sldMasterMk cId="2354132070" sldId="2147483648"/>
            <pc:sldLayoutMk cId="1726028110" sldId="2147483656"/>
          </pc:sldLayoutMkLst>
        </pc:sldLayoutChg>
        <pc:sldLayoutChg chg="setBg">
          <pc:chgData name="GEETIKA SOOD" userId="a0d90eb3c8769f57" providerId="LiveId" clId="{BB83F97C-37D0-40A3-A3F1-58E240E9C9AC}" dt="2022-12-05T17:24:43.994" v="1853"/>
          <pc:sldLayoutMkLst>
            <pc:docMk/>
            <pc:sldMasterMk cId="2354132070" sldId="2147483648"/>
            <pc:sldLayoutMk cId="112604532" sldId="2147483657"/>
          </pc:sldLayoutMkLst>
        </pc:sldLayoutChg>
        <pc:sldLayoutChg chg="setBg">
          <pc:chgData name="GEETIKA SOOD" userId="a0d90eb3c8769f57" providerId="LiveId" clId="{BB83F97C-37D0-40A3-A3F1-58E240E9C9AC}" dt="2022-12-05T17:24:43.994" v="1853"/>
          <pc:sldLayoutMkLst>
            <pc:docMk/>
            <pc:sldMasterMk cId="2354132070" sldId="2147483648"/>
            <pc:sldLayoutMk cId="3650251005" sldId="2147483658"/>
          </pc:sldLayoutMkLst>
        </pc:sldLayoutChg>
        <pc:sldLayoutChg chg="setBg">
          <pc:chgData name="GEETIKA SOOD" userId="a0d90eb3c8769f57" providerId="LiveId" clId="{BB83F97C-37D0-40A3-A3F1-58E240E9C9AC}" dt="2022-12-05T17:24:43.994" v="1853"/>
          <pc:sldLayoutMkLst>
            <pc:docMk/>
            <pc:sldMasterMk cId="2354132070" sldId="2147483648"/>
            <pc:sldLayoutMk cId="2201602519"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0B5F-2961-49FD-A8BF-CEACF2AADBEC}" type="datetimeFigureOut">
              <a:rPr lang="en-IN" smtClean="0"/>
              <a:t>28-03-2023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FE1D5-FF74-4581-8FE6-E2BF29CE08C2}" type="slidenum">
              <a:rPr lang="en-IN" smtClean="0"/>
              <a:t>‹#›</a:t>
            </a:fld>
            <a:endParaRPr lang="en-IN"/>
          </a:p>
        </p:txBody>
      </p:sp>
    </p:spTree>
    <p:extLst>
      <p:ext uri="{BB962C8B-B14F-4D97-AF65-F5344CB8AC3E}">
        <p14:creationId xmlns:p14="http://schemas.microsoft.com/office/powerpoint/2010/main" val="3170174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C1FE1D5-FF74-4581-8FE6-E2BF29CE08C2}" type="slidenum">
              <a:rPr lang="en-IN" smtClean="0"/>
              <a:t>1</a:t>
            </a:fld>
            <a:endParaRPr lang="en-IN"/>
          </a:p>
        </p:txBody>
      </p:sp>
    </p:spTree>
    <p:extLst>
      <p:ext uri="{BB962C8B-B14F-4D97-AF65-F5344CB8AC3E}">
        <p14:creationId xmlns:p14="http://schemas.microsoft.com/office/powerpoint/2010/main" val="3332060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92929"/>
                </a:solidFill>
                <a:effectLst/>
                <a:latin typeface="Karla" pitchFamily="2" charset="0"/>
              </a:rPr>
              <a:t>Renewable energy is energy produced from sources like the sun and wind that are naturally replenished and do not run out. Renewable energy can be used for electricity generation, space and water heating and cooling, and transportation.</a:t>
            </a:r>
          </a:p>
          <a:p>
            <a:endParaRPr lang="en-US" b="0" i="0" dirty="0">
              <a:solidFill>
                <a:srgbClr val="292929"/>
              </a:solidFill>
              <a:effectLst/>
              <a:latin typeface="Karla" pitchFamily="2" charset="0"/>
            </a:endParaRPr>
          </a:p>
          <a:p>
            <a:r>
              <a:rPr lang="en-US" b="0" i="0" dirty="0">
                <a:solidFill>
                  <a:srgbClr val="000000"/>
                </a:solidFill>
                <a:effectLst/>
                <a:latin typeface="Lato" panose="020F0502020204030203" pitchFamily="34" charset="0"/>
              </a:rPr>
              <a:t>protect us from the devastating consequences of climate change</a:t>
            </a:r>
            <a:endParaRPr lang="en-IN" dirty="0"/>
          </a:p>
        </p:txBody>
      </p:sp>
      <p:sp>
        <p:nvSpPr>
          <p:cNvPr id="4" name="Slide Number Placeholder 3"/>
          <p:cNvSpPr>
            <a:spLocks noGrp="1"/>
          </p:cNvSpPr>
          <p:nvPr>
            <p:ph type="sldNum" sz="quarter" idx="5"/>
          </p:nvPr>
        </p:nvSpPr>
        <p:spPr/>
        <p:txBody>
          <a:bodyPr/>
          <a:lstStyle/>
          <a:p>
            <a:fld id="{AC1FE1D5-FF74-4581-8FE6-E2BF29CE08C2}" type="slidenum">
              <a:rPr lang="en-IN" smtClean="0"/>
              <a:t>2</a:t>
            </a:fld>
            <a:endParaRPr lang="en-IN"/>
          </a:p>
        </p:txBody>
      </p:sp>
    </p:spTree>
    <p:extLst>
      <p:ext uri="{BB962C8B-B14F-4D97-AF65-F5344CB8AC3E}">
        <p14:creationId xmlns:p14="http://schemas.microsoft.com/office/powerpoint/2010/main" val="2293614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All other sources are dependent on Nature again, however human contribution is missing</a:t>
            </a:r>
          </a:p>
          <a:p>
            <a:endParaRPr lang="en-US" dirty="0"/>
          </a:p>
          <a:p>
            <a:br>
              <a:rPr lang="en-US" b="0" i="0" dirty="0">
                <a:solidFill>
                  <a:srgbClr val="070F25"/>
                </a:solidFill>
                <a:effectLst/>
                <a:latin typeface="Segoe UI Light" panose="020B0502040204020203" pitchFamily="34" charset="0"/>
              </a:rPr>
            </a:br>
            <a:r>
              <a:rPr lang="en-US" b="0" i="0" dirty="0">
                <a:solidFill>
                  <a:srgbClr val="070F25"/>
                </a:solidFill>
                <a:effectLst/>
                <a:latin typeface="Segoe UI Light" panose="020B0502040204020203" pitchFamily="34" charset="0"/>
              </a:rPr>
              <a:t>﻿Renewables had the highest Energy at 40731, followed by Gas, Coal, and Other.﻿﻿ ﻿﻿ ﻿﻿Renewables accounted for 43.19% of Energy.﻿﻿ ﻿﻿ ﻿</a:t>
            </a:r>
            <a:r>
              <a:rPr lang="en-US" dirty="0"/>
              <a:t>	</a:t>
            </a:r>
            <a:endParaRPr lang="en-IN" dirty="0"/>
          </a:p>
        </p:txBody>
      </p:sp>
      <p:sp>
        <p:nvSpPr>
          <p:cNvPr id="4" name="Slide Number Placeholder 3"/>
          <p:cNvSpPr>
            <a:spLocks noGrp="1"/>
          </p:cNvSpPr>
          <p:nvPr>
            <p:ph type="sldNum" sz="quarter" idx="5"/>
          </p:nvPr>
        </p:nvSpPr>
        <p:spPr/>
        <p:txBody>
          <a:bodyPr/>
          <a:lstStyle/>
          <a:p>
            <a:fld id="{AC1FE1D5-FF74-4581-8FE6-E2BF29CE08C2}" type="slidenum">
              <a:rPr lang="en-IN" smtClean="0"/>
              <a:t>3</a:t>
            </a:fld>
            <a:endParaRPr lang="en-IN"/>
          </a:p>
        </p:txBody>
      </p:sp>
    </p:spTree>
    <p:extLst>
      <p:ext uri="{BB962C8B-B14F-4D97-AF65-F5344CB8AC3E}">
        <p14:creationId xmlns:p14="http://schemas.microsoft.com/office/powerpoint/2010/main" val="1642661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52423"/>
                </a:solidFill>
                <a:effectLst/>
                <a:latin typeface="Segoe UI" panose="020B0502040204020203" pitchFamily="34" charset="0"/>
              </a:rPr>
              <a:t>﻿ ﻿﻿ ﻿﻿Across all metrics, Newcomen Bridge/Charleville mall inbound had the most interesting recent trend and started trending up on Saturday, February 5, 2022, rising by 4.76% (3222) in 14 days.﻿﻿ ﻿﻿ ﻿﻿[]﻿﻿ ﻿﻿ ﻿﻿Talbot </a:t>
            </a:r>
            <a:r>
              <a:rPr lang="en-US" b="0" i="0" dirty="0" err="1">
                <a:solidFill>
                  <a:srgbClr val="252423"/>
                </a:solidFill>
                <a:effectLst/>
                <a:latin typeface="Segoe UI" panose="020B0502040204020203" pitchFamily="34" charset="0"/>
              </a:rPr>
              <a:t>st</a:t>
            </a:r>
            <a:r>
              <a:rPr lang="en-US" b="0" i="0" dirty="0">
                <a:solidFill>
                  <a:srgbClr val="252423"/>
                </a:solidFill>
                <a:effectLst/>
                <a:latin typeface="Segoe UI" panose="020B0502040204020203" pitchFamily="34" charset="0"/>
              </a:rPr>
              <a:t>/Murrays Pharmacy jumped from 0 to 1 during its steepest incline between Friday, February 4, 2022 and Wednesday, February 9, 2022.﻿﻿ ﻿﻿ ﻿ </a:t>
            </a:r>
          </a:p>
          <a:p>
            <a:endParaRPr lang="en-US" b="0" i="0" dirty="0">
              <a:solidFill>
                <a:srgbClr val="252423"/>
              </a:solidFill>
              <a:effectLst/>
              <a:latin typeface="Segoe UI" panose="020B0502040204020203" pitchFamily="34" charset="0"/>
            </a:endParaRPr>
          </a:p>
          <a:p>
            <a:r>
              <a:rPr lang="en-US" b="0" i="0" dirty="0">
                <a:solidFill>
                  <a:srgbClr val="252423"/>
                </a:solidFill>
                <a:effectLst/>
                <a:latin typeface="Segoe UI" panose="020B0502040204020203" pitchFamily="34" charset="0"/>
              </a:rPr>
              <a:t>Improve the generation of renewable energy</a:t>
            </a:r>
          </a:p>
          <a:p>
            <a:endParaRPr lang="en-IN" dirty="0"/>
          </a:p>
        </p:txBody>
      </p:sp>
      <p:sp>
        <p:nvSpPr>
          <p:cNvPr id="4" name="Slide Number Placeholder 3"/>
          <p:cNvSpPr>
            <a:spLocks noGrp="1"/>
          </p:cNvSpPr>
          <p:nvPr>
            <p:ph type="sldNum" sz="quarter" idx="5"/>
          </p:nvPr>
        </p:nvSpPr>
        <p:spPr/>
        <p:txBody>
          <a:bodyPr/>
          <a:lstStyle/>
          <a:p>
            <a:fld id="{AC1FE1D5-FF74-4581-8FE6-E2BF29CE08C2}" type="slidenum">
              <a:rPr lang="en-IN" smtClean="0"/>
              <a:t>4</a:t>
            </a:fld>
            <a:endParaRPr lang="en-IN"/>
          </a:p>
        </p:txBody>
      </p:sp>
    </p:spTree>
    <p:extLst>
      <p:ext uri="{BB962C8B-B14F-4D97-AF65-F5344CB8AC3E}">
        <p14:creationId xmlns:p14="http://schemas.microsoft.com/office/powerpoint/2010/main" val="2161990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i="0" dirty="0">
                <a:solidFill>
                  <a:srgbClr val="252423"/>
                </a:solidFill>
                <a:effectLst/>
                <a:latin typeface="Segoe UI" panose="020B0502040204020203" pitchFamily="34" charset="0"/>
              </a:rPr>
            </a:br>
            <a:r>
              <a:rPr lang="en-US" b="0" i="0" dirty="0">
                <a:solidFill>
                  <a:srgbClr val="252423"/>
                </a:solidFill>
                <a:effectLst/>
                <a:latin typeface="Segoe UI" panose="020B0502040204020203" pitchFamily="34" charset="0"/>
              </a:rPr>
              <a:t>﻿Between Saturday, January 1, 2022 and Thursday, March 31, 2022, Henry Street had the largest increase (181.90%) while Newcomen Bridge Outbound had the largest decrease (17.08%).﻿﻿ ﻿﻿ ﻿﻿Newcomen Bridge Inbound started trending up on Saturday, March 12, 2022, rising by 17.28% (2.69) in 7 days.﻿﻿ ﻿﻿ ﻿﻿[]﻿﻿ ﻿﻿ ﻿﻿Newcomen Bridge Outbound dropped from 42.06 to 36.59 during its steepest decline between Saturday, January 1, 2022 and Wednesday, January 12, 2022.﻿﻿ ﻿﻿ ﻿</a:t>
            </a:r>
            <a:endParaRPr lang="en-IN" dirty="0"/>
          </a:p>
        </p:txBody>
      </p:sp>
      <p:sp>
        <p:nvSpPr>
          <p:cNvPr id="4" name="Slide Number Placeholder 3"/>
          <p:cNvSpPr>
            <a:spLocks noGrp="1"/>
          </p:cNvSpPr>
          <p:nvPr>
            <p:ph type="sldNum" sz="quarter" idx="5"/>
          </p:nvPr>
        </p:nvSpPr>
        <p:spPr/>
        <p:txBody>
          <a:bodyPr/>
          <a:lstStyle/>
          <a:p>
            <a:fld id="{AC1FE1D5-FF74-4581-8FE6-E2BF29CE08C2}" type="slidenum">
              <a:rPr lang="en-IN" smtClean="0"/>
              <a:t>6</a:t>
            </a:fld>
            <a:endParaRPr lang="en-IN"/>
          </a:p>
        </p:txBody>
      </p:sp>
    </p:spTree>
    <p:extLst>
      <p:ext uri="{BB962C8B-B14F-4D97-AF65-F5344CB8AC3E}">
        <p14:creationId xmlns:p14="http://schemas.microsoft.com/office/powerpoint/2010/main" val="674565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11706-5CFA-3B83-677C-EFDCBE4F84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DB1261B-6BDA-0DEC-DB07-C6CA18C198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ACCDADD-B461-6015-A8D0-97FF013398DF}"/>
              </a:ext>
            </a:extLst>
          </p:cNvPr>
          <p:cNvSpPr>
            <a:spLocks noGrp="1"/>
          </p:cNvSpPr>
          <p:nvPr>
            <p:ph type="dt" sz="half" idx="10"/>
          </p:nvPr>
        </p:nvSpPr>
        <p:spPr/>
        <p:txBody>
          <a:bodyPr/>
          <a:lstStyle/>
          <a:p>
            <a:fld id="{14771A52-4014-42A0-9BA6-142452F9E5A7}" type="datetimeFigureOut">
              <a:rPr lang="en-IN" smtClean="0"/>
              <a:t>28-03-2023</a:t>
            </a:fld>
            <a:endParaRPr lang="en-IN"/>
          </a:p>
        </p:txBody>
      </p:sp>
      <p:sp>
        <p:nvSpPr>
          <p:cNvPr id="5" name="Footer Placeholder 4">
            <a:extLst>
              <a:ext uri="{FF2B5EF4-FFF2-40B4-BE49-F238E27FC236}">
                <a16:creationId xmlns:a16="http://schemas.microsoft.com/office/drawing/2014/main" id="{2DE5D73D-C196-9D56-5CF7-04D6888439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DCB5D7-D841-9882-BD80-47A786DB4A0F}"/>
              </a:ext>
            </a:extLst>
          </p:cNvPr>
          <p:cNvSpPr>
            <a:spLocks noGrp="1"/>
          </p:cNvSpPr>
          <p:nvPr>
            <p:ph type="sldNum" sz="quarter" idx="12"/>
          </p:nvPr>
        </p:nvSpPr>
        <p:spPr/>
        <p:txBody>
          <a:bodyPr/>
          <a:lstStyle/>
          <a:p>
            <a:fld id="{6C353E0F-4321-443F-8EB1-E4C25249EEE0}" type="slidenum">
              <a:rPr lang="en-IN" smtClean="0"/>
              <a:t>‹#›</a:t>
            </a:fld>
            <a:endParaRPr lang="en-IN"/>
          </a:p>
        </p:txBody>
      </p:sp>
    </p:spTree>
    <p:extLst>
      <p:ext uri="{BB962C8B-B14F-4D97-AF65-F5344CB8AC3E}">
        <p14:creationId xmlns:p14="http://schemas.microsoft.com/office/powerpoint/2010/main" val="179141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3328F-0B1E-447B-0DE4-947F06CB85C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BA7970-455E-4B89-60A2-0E12F34C20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43C88A-9FA7-FC36-56AA-07923F7D835A}"/>
              </a:ext>
            </a:extLst>
          </p:cNvPr>
          <p:cNvSpPr>
            <a:spLocks noGrp="1"/>
          </p:cNvSpPr>
          <p:nvPr>
            <p:ph type="dt" sz="half" idx="10"/>
          </p:nvPr>
        </p:nvSpPr>
        <p:spPr/>
        <p:txBody>
          <a:bodyPr/>
          <a:lstStyle/>
          <a:p>
            <a:fld id="{14771A52-4014-42A0-9BA6-142452F9E5A7}" type="datetimeFigureOut">
              <a:rPr lang="en-IN" smtClean="0"/>
              <a:t>28-03-2023</a:t>
            </a:fld>
            <a:endParaRPr lang="en-IN"/>
          </a:p>
        </p:txBody>
      </p:sp>
      <p:sp>
        <p:nvSpPr>
          <p:cNvPr id="5" name="Footer Placeholder 4">
            <a:extLst>
              <a:ext uri="{FF2B5EF4-FFF2-40B4-BE49-F238E27FC236}">
                <a16:creationId xmlns:a16="http://schemas.microsoft.com/office/drawing/2014/main" id="{19B79ED5-2427-C2F7-CA7E-E61FF1734F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E49DC4-CD72-1835-BBFB-4D3F36A6D4DA}"/>
              </a:ext>
            </a:extLst>
          </p:cNvPr>
          <p:cNvSpPr>
            <a:spLocks noGrp="1"/>
          </p:cNvSpPr>
          <p:nvPr>
            <p:ph type="sldNum" sz="quarter" idx="12"/>
          </p:nvPr>
        </p:nvSpPr>
        <p:spPr/>
        <p:txBody>
          <a:bodyPr/>
          <a:lstStyle/>
          <a:p>
            <a:fld id="{6C353E0F-4321-443F-8EB1-E4C25249EEE0}" type="slidenum">
              <a:rPr lang="en-IN" smtClean="0"/>
              <a:t>‹#›</a:t>
            </a:fld>
            <a:endParaRPr lang="en-IN"/>
          </a:p>
        </p:txBody>
      </p:sp>
    </p:spTree>
    <p:extLst>
      <p:ext uri="{BB962C8B-B14F-4D97-AF65-F5344CB8AC3E}">
        <p14:creationId xmlns:p14="http://schemas.microsoft.com/office/powerpoint/2010/main" val="3650251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E25B9F-F813-B112-D2E2-614F4C175BF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1EC256F-61DC-1D7C-A971-557DB4E817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717DAB-A82E-3E73-0265-5E598717C8D0}"/>
              </a:ext>
            </a:extLst>
          </p:cNvPr>
          <p:cNvSpPr>
            <a:spLocks noGrp="1"/>
          </p:cNvSpPr>
          <p:nvPr>
            <p:ph type="dt" sz="half" idx="10"/>
          </p:nvPr>
        </p:nvSpPr>
        <p:spPr/>
        <p:txBody>
          <a:bodyPr/>
          <a:lstStyle/>
          <a:p>
            <a:fld id="{14771A52-4014-42A0-9BA6-142452F9E5A7}" type="datetimeFigureOut">
              <a:rPr lang="en-IN" smtClean="0"/>
              <a:t>28-03-2023</a:t>
            </a:fld>
            <a:endParaRPr lang="en-IN"/>
          </a:p>
        </p:txBody>
      </p:sp>
      <p:sp>
        <p:nvSpPr>
          <p:cNvPr id="5" name="Footer Placeholder 4">
            <a:extLst>
              <a:ext uri="{FF2B5EF4-FFF2-40B4-BE49-F238E27FC236}">
                <a16:creationId xmlns:a16="http://schemas.microsoft.com/office/drawing/2014/main" id="{439039C8-AC6A-8751-1EA8-9075F60130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96411B-32D0-767F-195C-63BBFD85F708}"/>
              </a:ext>
            </a:extLst>
          </p:cNvPr>
          <p:cNvSpPr>
            <a:spLocks noGrp="1"/>
          </p:cNvSpPr>
          <p:nvPr>
            <p:ph type="sldNum" sz="quarter" idx="12"/>
          </p:nvPr>
        </p:nvSpPr>
        <p:spPr/>
        <p:txBody>
          <a:bodyPr/>
          <a:lstStyle/>
          <a:p>
            <a:fld id="{6C353E0F-4321-443F-8EB1-E4C25249EEE0}" type="slidenum">
              <a:rPr lang="en-IN" smtClean="0"/>
              <a:t>‹#›</a:t>
            </a:fld>
            <a:endParaRPr lang="en-IN"/>
          </a:p>
        </p:txBody>
      </p:sp>
    </p:spTree>
    <p:extLst>
      <p:ext uri="{BB962C8B-B14F-4D97-AF65-F5344CB8AC3E}">
        <p14:creationId xmlns:p14="http://schemas.microsoft.com/office/powerpoint/2010/main" val="2201602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20FB-55B3-FA80-30AC-840DE1EDD6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8991A8C-82EE-FF07-185C-98EC06517D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5BD5518-DE48-E5DF-A7FB-D0791592ED00}"/>
              </a:ext>
            </a:extLst>
          </p:cNvPr>
          <p:cNvSpPr>
            <a:spLocks noGrp="1"/>
          </p:cNvSpPr>
          <p:nvPr>
            <p:ph type="dt" sz="half" idx="10"/>
          </p:nvPr>
        </p:nvSpPr>
        <p:spPr/>
        <p:txBody>
          <a:bodyPr/>
          <a:lstStyle/>
          <a:p>
            <a:fld id="{14771A52-4014-42A0-9BA6-142452F9E5A7}" type="datetimeFigureOut">
              <a:rPr lang="en-IN" smtClean="0"/>
              <a:t>28-03-2023</a:t>
            </a:fld>
            <a:endParaRPr lang="en-IN"/>
          </a:p>
        </p:txBody>
      </p:sp>
      <p:sp>
        <p:nvSpPr>
          <p:cNvPr id="5" name="Footer Placeholder 4">
            <a:extLst>
              <a:ext uri="{FF2B5EF4-FFF2-40B4-BE49-F238E27FC236}">
                <a16:creationId xmlns:a16="http://schemas.microsoft.com/office/drawing/2014/main" id="{67BAE91E-B272-480F-5E07-E9F2A8A3B83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F33FAF-3009-2238-DC99-9380A5D09A3F}"/>
              </a:ext>
            </a:extLst>
          </p:cNvPr>
          <p:cNvSpPr>
            <a:spLocks noGrp="1"/>
          </p:cNvSpPr>
          <p:nvPr>
            <p:ph type="sldNum" sz="quarter" idx="12"/>
          </p:nvPr>
        </p:nvSpPr>
        <p:spPr/>
        <p:txBody>
          <a:bodyPr/>
          <a:lstStyle/>
          <a:p>
            <a:fld id="{6C353E0F-4321-443F-8EB1-E4C25249EEE0}" type="slidenum">
              <a:rPr lang="en-IN" smtClean="0"/>
              <a:t>‹#›</a:t>
            </a:fld>
            <a:endParaRPr lang="en-IN"/>
          </a:p>
        </p:txBody>
      </p:sp>
    </p:spTree>
    <p:extLst>
      <p:ext uri="{BB962C8B-B14F-4D97-AF65-F5344CB8AC3E}">
        <p14:creationId xmlns:p14="http://schemas.microsoft.com/office/powerpoint/2010/main" val="434142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1C959-82D0-6CC6-86AE-40EC1B7927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4085180-4646-E532-4112-2B2C352007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562DAC-4284-92CA-3C20-E5F2B240DC85}"/>
              </a:ext>
            </a:extLst>
          </p:cNvPr>
          <p:cNvSpPr>
            <a:spLocks noGrp="1"/>
          </p:cNvSpPr>
          <p:nvPr>
            <p:ph type="dt" sz="half" idx="10"/>
          </p:nvPr>
        </p:nvSpPr>
        <p:spPr/>
        <p:txBody>
          <a:bodyPr/>
          <a:lstStyle/>
          <a:p>
            <a:fld id="{14771A52-4014-42A0-9BA6-142452F9E5A7}" type="datetimeFigureOut">
              <a:rPr lang="en-IN" smtClean="0"/>
              <a:t>28-03-2023</a:t>
            </a:fld>
            <a:endParaRPr lang="en-IN"/>
          </a:p>
        </p:txBody>
      </p:sp>
      <p:sp>
        <p:nvSpPr>
          <p:cNvPr id="5" name="Footer Placeholder 4">
            <a:extLst>
              <a:ext uri="{FF2B5EF4-FFF2-40B4-BE49-F238E27FC236}">
                <a16:creationId xmlns:a16="http://schemas.microsoft.com/office/drawing/2014/main" id="{436C03A5-435E-DB82-42FE-4551150AD6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11FB46-42B5-E265-EF65-EE1A09247950}"/>
              </a:ext>
            </a:extLst>
          </p:cNvPr>
          <p:cNvSpPr>
            <a:spLocks noGrp="1"/>
          </p:cNvSpPr>
          <p:nvPr>
            <p:ph type="sldNum" sz="quarter" idx="12"/>
          </p:nvPr>
        </p:nvSpPr>
        <p:spPr/>
        <p:txBody>
          <a:bodyPr/>
          <a:lstStyle/>
          <a:p>
            <a:fld id="{6C353E0F-4321-443F-8EB1-E4C25249EEE0}" type="slidenum">
              <a:rPr lang="en-IN" smtClean="0"/>
              <a:t>‹#›</a:t>
            </a:fld>
            <a:endParaRPr lang="en-IN"/>
          </a:p>
        </p:txBody>
      </p:sp>
    </p:spTree>
    <p:extLst>
      <p:ext uri="{BB962C8B-B14F-4D97-AF65-F5344CB8AC3E}">
        <p14:creationId xmlns:p14="http://schemas.microsoft.com/office/powerpoint/2010/main" val="890299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61861-C09C-B8A3-76C0-86E144EC3C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65B948-7309-E95F-BEC7-D57BD7C18A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FF4411D-893D-4E1E-1856-831625550F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95E896F-D926-6E03-84F2-787E3AD92B4E}"/>
              </a:ext>
            </a:extLst>
          </p:cNvPr>
          <p:cNvSpPr>
            <a:spLocks noGrp="1"/>
          </p:cNvSpPr>
          <p:nvPr>
            <p:ph type="dt" sz="half" idx="10"/>
          </p:nvPr>
        </p:nvSpPr>
        <p:spPr/>
        <p:txBody>
          <a:bodyPr/>
          <a:lstStyle/>
          <a:p>
            <a:fld id="{14771A52-4014-42A0-9BA6-142452F9E5A7}" type="datetimeFigureOut">
              <a:rPr lang="en-IN" smtClean="0"/>
              <a:t>28-03-2023</a:t>
            </a:fld>
            <a:endParaRPr lang="en-IN"/>
          </a:p>
        </p:txBody>
      </p:sp>
      <p:sp>
        <p:nvSpPr>
          <p:cNvPr id="6" name="Footer Placeholder 5">
            <a:extLst>
              <a:ext uri="{FF2B5EF4-FFF2-40B4-BE49-F238E27FC236}">
                <a16:creationId xmlns:a16="http://schemas.microsoft.com/office/drawing/2014/main" id="{607F1891-7331-C5B6-96DE-B3C686413A7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F843470-4E8C-F7D6-1D13-7D59CF268A79}"/>
              </a:ext>
            </a:extLst>
          </p:cNvPr>
          <p:cNvSpPr>
            <a:spLocks noGrp="1"/>
          </p:cNvSpPr>
          <p:nvPr>
            <p:ph type="sldNum" sz="quarter" idx="12"/>
          </p:nvPr>
        </p:nvSpPr>
        <p:spPr/>
        <p:txBody>
          <a:bodyPr/>
          <a:lstStyle/>
          <a:p>
            <a:fld id="{6C353E0F-4321-443F-8EB1-E4C25249EEE0}" type="slidenum">
              <a:rPr lang="en-IN" smtClean="0"/>
              <a:t>‹#›</a:t>
            </a:fld>
            <a:endParaRPr lang="en-IN"/>
          </a:p>
        </p:txBody>
      </p:sp>
    </p:spTree>
    <p:extLst>
      <p:ext uri="{BB962C8B-B14F-4D97-AF65-F5344CB8AC3E}">
        <p14:creationId xmlns:p14="http://schemas.microsoft.com/office/powerpoint/2010/main" val="69619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72A38-4583-6B35-AA67-C86811160EE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920ECD2-D66D-8653-575C-B226451669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638FAF-63FB-7113-37C7-E9F6F6D9B3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573F9F9-DC5F-54B1-B94D-ECD9A6BF54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BCD4FD-1A52-944D-13E1-7B57F309B7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F3C0E84-35A8-D956-7FAF-A770BB61EC34}"/>
              </a:ext>
            </a:extLst>
          </p:cNvPr>
          <p:cNvSpPr>
            <a:spLocks noGrp="1"/>
          </p:cNvSpPr>
          <p:nvPr>
            <p:ph type="dt" sz="half" idx="10"/>
          </p:nvPr>
        </p:nvSpPr>
        <p:spPr/>
        <p:txBody>
          <a:bodyPr/>
          <a:lstStyle/>
          <a:p>
            <a:fld id="{14771A52-4014-42A0-9BA6-142452F9E5A7}" type="datetimeFigureOut">
              <a:rPr lang="en-IN" smtClean="0"/>
              <a:t>28-03-2023</a:t>
            </a:fld>
            <a:endParaRPr lang="en-IN"/>
          </a:p>
        </p:txBody>
      </p:sp>
      <p:sp>
        <p:nvSpPr>
          <p:cNvPr id="8" name="Footer Placeholder 7">
            <a:extLst>
              <a:ext uri="{FF2B5EF4-FFF2-40B4-BE49-F238E27FC236}">
                <a16:creationId xmlns:a16="http://schemas.microsoft.com/office/drawing/2014/main" id="{EDC8B8DA-2160-AB27-63E8-FDBE8AF203B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AE66AB9-1BC1-7CBE-6C63-0A9A5854AEE9}"/>
              </a:ext>
            </a:extLst>
          </p:cNvPr>
          <p:cNvSpPr>
            <a:spLocks noGrp="1"/>
          </p:cNvSpPr>
          <p:nvPr>
            <p:ph type="sldNum" sz="quarter" idx="12"/>
          </p:nvPr>
        </p:nvSpPr>
        <p:spPr/>
        <p:txBody>
          <a:bodyPr/>
          <a:lstStyle/>
          <a:p>
            <a:fld id="{6C353E0F-4321-443F-8EB1-E4C25249EEE0}" type="slidenum">
              <a:rPr lang="en-IN" smtClean="0"/>
              <a:t>‹#›</a:t>
            </a:fld>
            <a:endParaRPr lang="en-IN"/>
          </a:p>
        </p:txBody>
      </p:sp>
    </p:spTree>
    <p:extLst>
      <p:ext uri="{BB962C8B-B14F-4D97-AF65-F5344CB8AC3E}">
        <p14:creationId xmlns:p14="http://schemas.microsoft.com/office/powerpoint/2010/main" val="117578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62771-E6DF-F88E-E016-1F327FCC527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BB69147-00E8-BDEB-0DA9-4C1A5CA2D07C}"/>
              </a:ext>
            </a:extLst>
          </p:cNvPr>
          <p:cNvSpPr>
            <a:spLocks noGrp="1"/>
          </p:cNvSpPr>
          <p:nvPr>
            <p:ph type="dt" sz="half" idx="10"/>
          </p:nvPr>
        </p:nvSpPr>
        <p:spPr/>
        <p:txBody>
          <a:bodyPr/>
          <a:lstStyle/>
          <a:p>
            <a:fld id="{14771A52-4014-42A0-9BA6-142452F9E5A7}" type="datetimeFigureOut">
              <a:rPr lang="en-IN" smtClean="0"/>
              <a:t>28-03-2023</a:t>
            </a:fld>
            <a:endParaRPr lang="en-IN"/>
          </a:p>
        </p:txBody>
      </p:sp>
      <p:sp>
        <p:nvSpPr>
          <p:cNvPr id="4" name="Footer Placeholder 3">
            <a:extLst>
              <a:ext uri="{FF2B5EF4-FFF2-40B4-BE49-F238E27FC236}">
                <a16:creationId xmlns:a16="http://schemas.microsoft.com/office/drawing/2014/main" id="{54EC16F3-03BC-B913-BC0E-8F7E68E8CE0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1FB0DD4-0E50-35C4-6D25-B3B494052279}"/>
              </a:ext>
            </a:extLst>
          </p:cNvPr>
          <p:cNvSpPr>
            <a:spLocks noGrp="1"/>
          </p:cNvSpPr>
          <p:nvPr>
            <p:ph type="sldNum" sz="quarter" idx="12"/>
          </p:nvPr>
        </p:nvSpPr>
        <p:spPr/>
        <p:txBody>
          <a:bodyPr/>
          <a:lstStyle/>
          <a:p>
            <a:fld id="{6C353E0F-4321-443F-8EB1-E4C25249EEE0}" type="slidenum">
              <a:rPr lang="en-IN" smtClean="0"/>
              <a:t>‹#›</a:t>
            </a:fld>
            <a:endParaRPr lang="en-IN"/>
          </a:p>
        </p:txBody>
      </p:sp>
    </p:spTree>
    <p:extLst>
      <p:ext uri="{BB962C8B-B14F-4D97-AF65-F5344CB8AC3E}">
        <p14:creationId xmlns:p14="http://schemas.microsoft.com/office/powerpoint/2010/main" val="1133528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554467-A334-9033-9E36-42DD1C1EAEC8}"/>
              </a:ext>
            </a:extLst>
          </p:cNvPr>
          <p:cNvSpPr>
            <a:spLocks noGrp="1"/>
          </p:cNvSpPr>
          <p:nvPr>
            <p:ph type="dt" sz="half" idx="10"/>
          </p:nvPr>
        </p:nvSpPr>
        <p:spPr/>
        <p:txBody>
          <a:bodyPr/>
          <a:lstStyle/>
          <a:p>
            <a:fld id="{14771A52-4014-42A0-9BA6-142452F9E5A7}" type="datetimeFigureOut">
              <a:rPr lang="en-IN" smtClean="0"/>
              <a:t>28-03-2023</a:t>
            </a:fld>
            <a:endParaRPr lang="en-IN"/>
          </a:p>
        </p:txBody>
      </p:sp>
      <p:sp>
        <p:nvSpPr>
          <p:cNvPr id="3" name="Footer Placeholder 2">
            <a:extLst>
              <a:ext uri="{FF2B5EF4-FFF2-40B4-BE49-F238E27FC236}">
                <a16:creationId xmlns:a16="http://schemas.microsoft.com/office/drawing/2014/main" id="{BCC0AC65-2D65-52F5-D8BC-03F41729984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D676319-6D3D-4BAF-3E02-86EBCB4E503C}"/>
              </a:ext>
            </a:extLst>
          </p:cNvPr>
          <p:cNvSpPr>
            <a:spLocks noGrp="1"/>
          </p:cNvSpPr>
          <p:nvPr>
            <p:ph type="sldNum" sz="quarter" idx="12"/>
          </p:nvPr>
        </p:nvSpPr>
        <p:spPr/>
        <p:txBody>
          <a:bodyPr/>
          <a:lstStyle/>
          <a:p>
            <a:fld id="{6C353E0F-4321-443F-8EB1-E4C25249EEE0}" type="slidenum">
              <a:rPr lang="en-IN" smtClean="0"/>
              <a:t>‹#›</a:t>
            </a:fld>
            <a:endParaRPr lang="en-IN"/>
          </a:p>
        </p:txBody>
      </p:sp>
    </p:spTree>
    <p:extLst>
      <p:ext uri="{BB962C8B-B14F-4D97-AF65-F5344CB8AC3E}">
        <p14:creationId xmlns:p14="http://schemas.microsoft.com/office/powerpoint/2010/main" val="1375030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3F2F2-A721-CE7B-BA4E-E59F29330D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E757882-350D-EBC6-2374-31FD3D3EC6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2ED67A8-BCD3-05AC-BD44-8F8C6B6762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789955-BEA6-3F04-D86D-0A090DFA58BE}"/>
              </a:ext>
            </a:extLst>
          </p:cNvPr>
          <p:cNvSpPr>
            <a:spLocks noGrp="1"/>
          </p:cNvSpPr>
          <p:nvPr>
            <p:ph type="dt" sz="half" idx="10"/>
          </p:nvPr>
        </p:nvSpPr>
        <p:spPr/>
        <p:txBody>
          <a:bodyPr/>
          <a:lstStyle/>
          <a:p>
            <a:fld id="{14771A52-4014-42A0-9BA6-142452F9E5A7}" type="datetimeFigureOut">
              <a:rPr lang="en-IN" smtClean="0"/>
              <a:t>28-03-2023</a:t>
            </a:fld>
            <a:endParaRPr lang="en-IN"/>
          </a:p>
        </p:txBody>
      </p:sp>
      <p:sp>
        <p:nvSpPr>
          <p:cNvPr id="6" name="Footer Placeholder 5">
            <a:extLst>
              <a:ext uri="{FF2B5EF4-FFF2-40B4-BE49-F238E27FC236}">
                <a16:creationId xmlns:a16="http://schemas.microsoft.com/office/drawing/2014/main" id="{4265B0B9-651B-95D9-4DAF-E23BEA2EFF2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7EE65B-43C2-4CCF-0449-5FACC4FF7EFD}"/>
              </a:ext>
            </a:extLst>
          </p:cNvPr>
          <p:cNvSpPr>
            <a:spLocks noGrp="1"/>
          </p:cNvSpPr>
          <p:nvPr>
            <p:ph type="sldNum" sz="quarter" idx="12"/>
          </p:nvPr>
        </p:nvSpPr>
        <p:spPr/>
        <p:txBody>
          <a:bodyPr/>
          <a:lstStyle/>
          <a:p>
            <a:fld id="{6C353E0F-4321-443F-8EB1-E4C25249EEE0}" type="slidenum">
              <a:rPr lang="en-IN" smtClean="0"/>
              <a:t>‹#›</a:t>
            </a:fld>
            <a:endParaRPr lang="en-IN"/>
          </a:p>
        </p:txBody>
      </p:sp>
    </p:spTree>
    <p:extLst>
      <p:ext uri="{BB962C8B-B14F-4D97-AF65-F5344CB8AC3E}">
        <p14:creationId xmlns:p14="http://schemas.microsoft.com/office/powerpoint/2010/main" val="1726028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E842-551C-DFA9-7B8D-D454AEE677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1062FC0-2BCA-14DD-77D1-EA1F02F39D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5F83730-FED5-24C9-25D2-253826BA43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D7BC65-E1BB-FF83-A15B-AE83FF187932}"/>
              </a:ext>
            </a:extLst>
          </p:cNvPr>
          <p:cNvSpPr>
            <a:spLocks noGrp="1"/>
          </p:cNvSpPr>
          <p:nvPr>
            <p:ph type="dt" sz="half" idx="10"/>
          </p:nvPr>
        </p:nvSpPr>
        <p:spPr/>
        <p:txBody>
          <a:bodyPr/>
          <a:lstStyle/>
          <a:p>
            <a:fld id="{14771A52-4014-42A0-9BA6-142452F9E5A7}" type="datetimeFigureOut">
              <a:rPr lang="en-IN" smtClean="0"/>
              <a:t>28-03-2023</a:t>
            </a:fld>
            <a:endParaRPr lang="en-IN"/>
          </a:p>
        </p:txBody>
      </p:sp>
      <p:sp>
        <p:nvSpPr>
          <p:cNvPr id="6" name="Footer Placeholder 5">
            <a:extLst>
              <a:ext uri="{FF2B5EF4-FFF2-40B4-BE49-F238E27FC236}">
                <a16:creationId xmlns:a16="http://schemas.microsoft.com/office/drawing/2014/main" id="{A8BC842C-EB46-E14E-BDB8-4876CDE70FC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3A5B73-ECEA-2FA5-45A8-479F685C1665}"/>
              </a:ext>
            </a:extLst>
          </p:cNvPr>
          <p:cNvSpPr>
            <a:spLocks noGrp="1"/>
          </p:cNvSpPr>
          <p:nvPr>
            <p:ph type="sldNum" sz="quarter" idx="12"/>
          </p:nvPr>
        </p:nvSpPr>
        <p:spPr/>
        <p:txBody>
          <a:bodyPr/>
          <a:lstStyle/>
          <a:p>
            <a:fld id="{6C353E0F-4321-443F-8EB1-E4C25249EEE0}" type="slidenum">
              <a:rPr lang="en-IN" smtClean="0"/>
              <a:t>‹#›</a:t>
            </a:fld>
            <a:endParaRPr lang="en-IN"/>
          </a:p>
        </p:txBody>
      </p:sp>
    </p:spTree>
    <p:extLst>
      <p:ext uri="{BB962C8B-B14F-4D97-AF65-F5344CB8AC3E}">
        <p14:creationId xmlns:p14="http://schemas.microsoft.com/office/powerpoint/2010/main" val="112604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chemeClr val="bg1">
                <a:lumMod val="62000"/>
                <a:lumOff val="38000"/>
              </a:schemeClr>
            </a:gs>
            <a:gs pos="100000">
              <a:srgbClr val="92D050"/>
            </a:gs>
            <a:gs pos="89000">
              <a:srgbClr val="92D050"/>
            </a:gs>
            <a:gs pos="33000">
              <a:srgbClr val="D8EEC0"/>
            </a:gs>
            <a:gs pos="98000">
              <a:srgbClr val="92D050"/>
            </a:gs>
          </a:gsLst>
          <a:lin ang="189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4D3F63-FF7D-E72D-F7ED-08265146C0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D2537D-317E-DBBA-DD47-A87E3FDD5A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E5C7FF-06F2-0A00-C5CF-D63816A449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771A52-4014-42A0-9BA6-142452F9E5A7}" type="datetimeFigureOut">
              <a:rPr lang="en-IN" smtClean="0"/>
              <a:t>28-03-2023</a:t>
            </a:fld>
            <a:endParaRPr lang="en-IN"/>
          </a:p>
        </p:txBody>
      </p:sp>
      <p:sp>
        <p:nvSpPr>
          <p:cNvPr id="5" name="Footer Placeholder 4">
            <a:extLst>
              <a:ext uri="{FF2B5EF4-FFF2-40B4-BE49-F238E27FC236}">
                <a16:creationId xmlns:a16="http://schemas.microsoft.com/office/drawing/2014/main" id="{1139791A-3C3B-F893-01AC-57A0D213CA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CB2F3D3-4CB5-DADB-2754-4BCA241D61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53E0F-4321-443F-8EB1-E4C25249EEE0}" type="slidenum">
              <a:rPr lang="en-IN" smtClean="0"/>
              <a:t>‹#›</a:t>
            </a:fld>
            <a:endParaRPr lang="en-IN"/>
          </a:p>
        </p:txBody>
      </p:sp>
    </p:spTree>
    <p:extLst>
      <p:ext uri="{BB962C8B-B14F-4D97-AF65-F5344CB8AC3E}">
        <p14:creationId xmlns:p14="http://schemas.microsoft.com/office/powerpoint/2010/main" val="23541320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723B-69FA-5C57-B58E-99BD2EBCD997}"/>
              </a:ext>
            </a:extLst>
          </p:cNvPr>
          <p:cNvSpPr>
            <a:spLocks noGrp="1"/>
          </p:cNvSpPr>
          <p:nvPr>
            <p:ph type="ctrTitle"/>
          </p:nvPr>
        </p:nvSpPr>
        <p:spPr>
          <a:xfrm>
            <a:off x="710560" y="1041400"/>
            <a:ext cx="10559970" cy="2387600"/>
          </a:xfrm>
        </p:spPr>
        <p:txBody>
          <a:bodyPr/>
          <a:lstStyle/>
          <a:p>
            <a:r>
              <a:rPr lang="en-US" dirty="0">
                <a:latin typeface="Roboto" panose="02000000000000000000" pitchFamily="2" charset="0"/>
                <a:ea typeface="Roboto" panose="02000000000000000000" pitchFamily="2" charset="0"/>
                <a:cs typeface="Times New Roman" panose="02020603050405020304" pitchFamily="18" charset="0"/>
              </a:rPr>
              <a:t>Generating Renewable Energy From Footsteps</a:t>
            </a:r>
            <a:endParaRPr lang="en-IN" dirty="0">
              <a:latin typeface="Roboto" panose="02000000000000000000" pitchFamily="2" charset="0"/>
              <a:ea typeface="Roboto" panose="02000000000000000000" pitchFamily="2" charset="0"/>
              <a:cs typeface="Times New Roman" panose="02020603050405020304" pitchFamily="18" charset="0"/>
            </a:endParaRPr>
          </a:p>
        </p:txBody>
      </p:sp>
      <p:sp>
        <p:nvSpPr>
          <p:cNvPr id="9" name="Equals 8">
            <a:extLst>
              <a:ext uri="{FF2B5EF4-FFF2-40B4-BE49-F238E27FC236}">
                <a16:creationId xmlns:a16="http://schemas.microsoft.com/office/drawing/2014/main" id="{999976F2-3AAF-AC8A-4BD6-0E1BEE1093C2}"/>
              </a:ext>
            </a:extLst>
          </p:cNvPr>
          <p:cNvSpPr/>
          <p:nvPr/>
        </p:nvSpPr>
        <p:spPr>
          <a:xfrm>
            <a:off x="5671595" y="4629247"/>
            <a:ext cx="637900" cy="515567"/>
          </a:xfrm>
          <a:prstGeom prst="mathEqual">
            <a:avLst>
              <a:gd name="adj1" fmla="val 23520"/>
              <a:gd name="adj2" fmla="val 1930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solidFill>
                <a:schemeClr val="tx1"/>
              </a:solidFill>
            </a:endParaRPr>
          </a:p>
        </p:txBody>
      </p:sp>
      <p:sp>
        <p:nvSpPr>
          <p:cNvPr id="11" name="TextBox 10">
            <a:extLst>
              <a:ext uri="{FF2B5EF4-FFF2-40B4-BE49-F238E27FC236}">
                <a16:creationId xmlns:a16="http://schemas.microsoft.com/office/drawing/2014/main" id="{774EC0CA-1C1F-4541-53BF-FE98032C941E}"/>
              </a:ext>
            </a:extLst>
          </p:cNvPr>
          <p:cNvSpPr txBox="1"/>
          <p:nvPr/>
        </p:nvSpPr>
        <p:spPr>
          <a:xfrm>
            <a:off x="4582933" y="6212318"/>
            <a:ext cx="3026134" cy="369332"/>
          </a:xfrm>
          <a:prstGeom prst="rect">
            <a:avLst/>
          </a:prstGeom>
          <a:noFill/>
        </p:spPr>
        <p:txBody>
          <a:bodyPr wrap="square" rtlCol="0">
            <a:spAutoFit/>
          </a:bodyPr>
          <a:lstStyle/>
          <a:p>
            <a:r>
              <a:rPr lang="en-US" dirty="0"/>
              <a:t>- Geetika </a:t>
            </a:r>
            <a:r>
              <a:rPr lang="en-US" dirty="0" err="1"/>
              <a:t>Sood</a:t>
            </a:r>
            <a:r>
              <a:rPr lang="en-US" dirty="0"/>
              <a:t> (Data Analyst)</a:t>
            </a:r>
            <a:endParaRPr lang="en-IN" dirty="0"/>
          </a:p>
        </p:txBody>
      </p:sp>
      <p:pic>
        <p:nvPicPr>
          <p:cNvPr id="13" name="Picture 12">
            <a:extLst>
              <a:ext uri="{FF2B5EF4-FFF2-40B4-BE49-F238E27FC236}">
                <a16:creationId xmlns:a16="http://schemas.microsoft.com/office/drawing/2014/main" id="{43D18971-B859-A6F2-B9AB-9AEF2B12E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9347" y="4166694"/>
            <a:ext cx="1190625" cy="1285875"/>
          </a:xfrm>
          <a:prstGeom prst="rect">
            <a:avLst/>
          </a:prstGeom>
        </p:spPr>
      </p:pic>
      <p:pic>
        <p:nvPicPr>
          <p:cNvPr id="15" name="Picture 14">
            <a:extLst>
              <a:ext uri="{FF2B5EF4-FFF2-40B4-BE49-F238E27FC236}">
                <a16:creationId xmlns:a16="http://schemas.microsoft.com/office/drawing/2014/main" id="{18F6954E-14CC-A4D7-A6D9-1F3EE025D0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437" y="3902388"/>
            <a:ext cx="1860217" cy="1550181"/>
          </a:xfrm>
          <a:prstGeom prst="rect">
            <a:avLst/>
          </a:prstGeom>
        </p:spPr>
      </p:pic>
    </p:spTree>
    <p:extLst>
      <p:ext uri="{BB962C8B-B14F-4D97-AF65-F5344CB8AC3E}">
        <p14:creationId xmlns:p14="http://schemas.microsoft.com/office/powerpoint/2010/main" val="3195690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5335-304C-D59D-BD26-DE1647EE275B}"/>
              </a:ext>
            </a:extLst>
          </p:cNvPr>
          <p:cNvSpPr>
            <a:spLocks noGrp="1"/>
          </p:cNvSpPr>
          <p:nvPr>
            <p:ph type="title"/>
          </p:nvPr>
        </p:nvSpPr>
        <p:spPr/>
        <p:txBody>
          <a:bodyPr/>
          <a:lstStyle/>
          <a:p>
            <a:r>
              <a:rPr lang="en-US" dirty="0"/>
              <a:t>Renewable energy</a:t>
            </a:r>
            <a:endParaRPr lang="en-IN" dirty="0"/>
          </a:p>
        </p:txBody>
      </p:sp>
      <p:sp>
        <p:nvSpPr>
          <p:cNvPr id="3" name="Content Placeholder 2">
            <a:extLst>
              <a:ext uri="{FF2B5EF4-FFF2-40B4-BE49-F238E27FC236}">
                <a16:creationId xmlns:a16="http://schemas.microsoft.com/office/drawing/2014/main" id="{15FC9225-7EF8-AF78-3C5F-4AF0C8D92F0D}"/>
              </a:ext>
            </a:extLst>
          </p:cNvPr>
          <p:cNvSpPr>
            <a:spLocks noGrp="1"/>
          </p:cNvSpPr>
          <p:nvPr>
            <p:ph idx="1"/>
          </p:nvPr>
        </p:nvSpPr>
        <p:spPr>
          <a:xfrm>
            <a:off x="838200" y="1851949"/>
            <a:ext cx="5435278" cy="4325014"/>
          </a:xfrm>
        </p:spPr>
        <p:txBody>
          <a:bodyPr>
            <a:normAutofit/>
          </a:bodyPr>
          <a:lstStyle/>
          <a:p>
            <a:r>
              <a:rPr lang="en-US" sz="2400" dirty="0"/>
              <a:t>Energy generated from sources that are naturally replenished</a:t>
            </a:r>
          </a:p>
          <a:p>
            <a:r>
              <a:rPr lang="en-US" sz="2400" dirty="0"/>
              <a:t>We’re currently reliant on nature to generate renewable energy</a:t>
            </a:r>
          </a:p>
          <a:p>
            <a:endParaRPr lang="en-US" sz="2400" dirty="0"/>
          </a:p>
          <a:p>
            <a:pPr marL="0" indent="0">
              <a:buNone/>
            </a:pPr>
            <a:endParaRPr lang="en-US" sz="2400" dirty="0"/>
          </a:p>
          <a:p>
            <a:r>
              <a:rPr lang="en-US" sz="2400" dirty="0"/>
              <a:t>Why Renewable:</a:t>
            </a:r>
          </a:p>
          <a:p>
            <a:pPr lvl="1"/>
            <a:r>
              <a:rPr lang="en-US" dirty="0"/>
              <a:t>Cleaner greener economy and society</a:t>
            </a:r>
          </a:p>
          <a:p>
            <a:pPr lvl="1"/>
            <a:r>
              <a:rPr lang="en-US" dirty="0"/>
              <a:t>Step towards a sustainable future</a:t>
            </a:r>
          </a:p>
          <a:p>
            <a:pPr lvl="1"/>
            <a:endParaRPr lang="en-US" dirty="0"/>
          </a:p>
          <a:p>
            <a:pPr lvl="1"/>
            <a:endParaRPr lang="en-US" dirty="0"/>
          </a:p>
          <a:p>
            <a:pPr marL="0" indent="0">
              <a:buNone/>
            </a:pPr>
            <a:endParaRPr lang="en-IN" sz="2400" dirty="0"/>
          </a:p>
        </p:txBody>
      </p:sp>
      <p:pic>
        <p:nvPicPr>
          <p:cNvPr id="8" name="Picture 7">
            <a:extLst>
              <a:ext uri="{FF2B5EF4-FFF2-40B4-BE49-F238E27FC236}">
                <a16:creationId xmlns:a16="http://schemas.microsoft.com/office/drawing/2014/main" id="{869D4E51-210A-50BB-1F3F-03F9E2EE2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5526103"/>
            <a:ext cx="6096000" cy="1366621"/>
          </a:xfrm>
          <a:prstGeom prst="rect">
            <a:avLst/>
          </a:prstGeom>
        </p:spPr>
      </p:pic>
      <p:pic>
        <p:nvPicPr>
          <p:cNvPr id="12" name="Picture 11">
            <a:extLst>
              <a:ext uri="{FF2B5EF4-FFF2-40B4-BE49-F238E27FC236}">
                <a16:creationId xmlns:a16="http://schemas.microsoft.com/office/drawing/2014/main" id="{873719DD-8B89-0AD5-5FBA-0ADD723771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6414" y="2040195"/>
            <a:ext cx="542714" cy="1107826"/>
          </a:xfrm>
          <a:prstGeom prst="rect">
            <a:avLst/>
          </a:prstGeom>
        </p:spPr>
      </p:pic>
      <p:sp>
        <p:nvSpPr>
          <p:cNvPr id="13" name="TextBox 12">
            <a:extLst>
              <a:ext uri="{FF2B5EF4-FFF2-40B4-BE49-F238E27FC236}">
                <a16:creationId xmlns:a16="http://schemas.microsoft.com/office/drawing/2014/main" id="{1F1C07FA-2218-A8A5-3648-287E53A9A6A7}"/>
              </a:ext>
            </a:extLst>
          </p:cNvPr>
          <p:cNvSpPr txBox="1"/>
          <p:nvPr/>
        </p:nvSpPr>
        <p:spPr>
          <a:xfrm>
            <a:off x="8368498" y="1808792"/>
            <a:ext cx="3680750" cy="1569660"/>
          </a:xfrm>
          <a:prstGeom prst="rect">
            <a:avLst/>
          </a:prstGeom>
          <a:noFill/>
        </p:spPr>
        <p:txBody>
          <a:bodyPr wrap="square" rtlCol="0">
            <a:spAutoFit/>
          </a:bodyPr>
          <a:lstStyle/>
          <a:p>
            <a:r>
              <a:rPr lang="en-US" sz="2400" b="0" i="0" dirty="0">
                <a:effectLst/>
              </a:rPr>
              <a:t>Ireland’s share of renewable sources in total electricity generation in 2022 at 43%, up by 4% from 2020</a:t>
            </a:r>
            <a:endParaRPr lang="en-US" sz="2400" b="0" i="0" dirty="0">
              <a:effectLst/>
              <a:highlight>
                <a:srgbClr val="FFFF00"/>
              </a:highlight>
            </a:endParaRPr>
          </a:p>
        </p:txBody>
      </p:sp>
      <p:sp>
        <p:nvSpPr>
          <p:cNvPr id="14" name="TextBox 13">
            <a:extLst>
              <a:ext uri="{FF2B5EF4-FFF2-40B4-BE49-F238E27FC236}">
                <a16:creationId xmlns:a16="http://schemas.microsoft.com/office/drawing/2014/main" id="{FE272E82-88F4-F70B-429C-3147EE376D74}"/>
              </a:ext>
            </a:extLst>
          </p:cNvPr>
          <p:cNvSpPr txBox="1"/>
          <p:nvPr/>
        </p:nvSpPr>
        <p:spPr>
          <a:xfrm>
            <a:off x="7536414" y="3261752"/>
            <a:ext cx="844951" cy="369332"/>
          </a:xfrm>
          <a:prstGeom prst="rect">
            <a:avLst/>
          </a:prstGeom>
          <a:noFill/>
        </p:spPr>
        <p:txBody>
          <a:bodyPr wrap="square" rtlCol="0">
            <a:spAutoFit/>
          </a:bodyPr>
          <a:lstStyle/>
          <a:p>
            <a:r>
              <a:rPr lang="en-US" dirty="0"/>
              <a:t>2020</a:t>
            </a:r>
            <a:endParaRPr lang="en-IN" dirty="0"/>
          </a:p>
        </p:txBody>
      </p:sp>
      <p:sp>
        <p:nvSpPr>
          <p:cNvPr id="15" name="TextBox 14">
            <a:extLst>
              <a:ext uri="{FF2B5EF4-FFF2-40B4-BE49-F238E27FC236}">
                <a16:creationId xmlns:a16="http://schemas.microsoft.com/office/drawing/2014/main" id="{DECE27E6-FAEB-5DFF-275C-EC7F54E014E0}"/>
              </a:ext>
            </a:extLst>
          </p:cNvPr>
          <p:cNvSpPr txBox="1"/>
          <p:nvPr/>
        </p:nvSpPr>
        <p:spPr>
          <a:xfrm>
            <a:off x="7536414" y="1645311"/>
            <a:ext cx="844951" cy="369332"/>
          </a:xfrm>
          <a:prstGeom prst="rect">
            <a:avLst/>
          </a:prstGeom>
          <a:noFill/>
        </p:spPr>
        <p:txBody>
          <a:bodyPr wrap="square" rtlCol="0">
            <a:spAutoFit/>
          </a:bodyPr>
          <a:lstStyle/>
          <a:p>
            <a:r>
              <a:rPr lang="en-US" dirty="0"/>
              <a:t>2022</a:t>
            </a:r>
            <a:endParaRPr lang="en-IN" dirty="0"/>
          </a:p>
        </p:txBody>
      </p:sp>
      <p:sp>
        <p:nvSpPr>
          <p:cNvPr id="16" name="TextBox 15">
            <a:extLst>
              <a:ext uri="{FF2B5EF4-FFF2-40B4-BE49-F238E27FC236}">
                <a16:creationId xmlns:a16="http://schemas.microsoft.com/office/drawing/2014/main" id="{DEDEDF41-CEDB-9473-B7A5-E3A95ECAB6B5}"/>
              </a:ext>
            </a:extLst>
          </p:cNvPr>
          <p:cNvSpPr txBox="1"/>
          <p:nvPr/>
        </p:nvSpPr>
        <p:spPr>
          <a:xfrm>
            <a:off x="6991109" y="2593622"/>
            <a:ext cx="671332" cy="369332"/>
          </a:xfrm>
          <a:prstGeom prst="rect">
            <a:avLst/>
          </a:prstGeom>
          <a:noFill/>
        </p:spPr>
        <p:txBody>
          <a:bodyPr wrap="square" rtlCol="0">
            <a:spAutoFit/>
          </a:bodyPr>
          <a:lstStyle/>
          <a:p>
            <a:r>
              <a:rPr lang="en-US" dirty="0"/>
              <a:t>+4%</a:t>
            </a:r>
            <a:endParaRPr lang="en-IN" dirty="0"/>
          </a:p>
        </p:txBody>
      </p:sp>
    </p:spTree>
    <p:extLst>
      <p:ext uri="{BB962C8B-B14F-4D97-AF65-F5344CB8AC3E}">
        <p14:creationId xmlns:p14="http://schemas.microsoft.com/office/powerpoint/2010/main" val="4281154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527D1-A755-D618-1B05-51F7C15E9403}"/>
              </a:ext>
            </a:extLst>
          </p:cNvPr>
          <p:cNvSpPr>
            <a:spLocks noGrp="1"/>
          </p:cNvSpPr>
          <p:nvPr>
            <p:ph type="title"/>
          </p:nvPr>
        </p:nvSpPr>
        <p:spPr/>
        <p:txBody>
          <a:bodyPr/>
          <a:lstStyle/>
          <a:p>
            <a:r>
              <a:rPr lang="en-US" dirty="0"/>
              <a:t>Renewable energy: Ireland</a:t>
            </a:r>
            <a:endParaRPr lang="en-IN" dirty="0"/>
          </a:p>
        </p:txBody>
      </p:sp>
      <p:pic>
        <p:nvPicPr>
          <p:cNvPr id="9" name="Picture 8">
            <a:extLst>
              <a:ext uri="{FF2B5EF4-FFF2-40B4-BE49-F238E27FC236}">
                <a16:creationId xmlns:a16="http://schemas.microsoft.com/office/drawing/2014/main" id="{79C31767-736C-6C96-58BA-FDB6D9A07A99}"/>
              </a:ext>
            </a:extLst>
          </p:cNvPr>
          <p:cNvPicPr>
            <a:picLocks noChangeAspect="1"/>
          </p:cNvPicPr>
          <p:nvPr/>
        </p:nvPicPr>
        <p:blipFill>
          <a:blip r:embed="rId3"/>
          <a:stretch>
            <a:fillRect/>
          </a:stretch>
        </p:blipFill>
        <p:spPr>
          <a:xfrm>
            <a:off x="6581553" y="1716686"/>
            <a:ext cx="5509610" cy="3658293"/>
          </a:xfrm>
          <a:prstGeom prst="rect">
            <a:avLst/>
          </a:prstGeom>
        </p:spPr>
      </p:pic>
      <p:pic>
        <p:nvPicPr>
          <p:cNvPr id="12" name="Picture 11">
            <a:extLst>
              <a:ext uri="{FF2B5EF4-FFF2-40B4-BE49-F238E27FC236}">
                <a16:creationId xmlns:a16="http://schemas.microsoft.com/office/drawing/2014/main" id="{01CFF972-C983-A47D-7DC6-2DE8326805B8}"/>
              </a:ext>
            </a:extLst>
          </p:cNvPr>
          <p:cNvPicPr>
            <a:picLocks noChangeAspect="1"/>
          </p:cNvPicPr>
          <p:nvPr/>
        </p:nvPicPr>
        <p:blipFill>
          <a:blip r:embed="rId4"/>
          <a:stretch>
            <a:fillRect/>
          </a:stretch>
        </p:blipFill>
        <p:spPr>
          <a:xfrm>
            <a:off x="570217" y="1716686"/>
            <a:ext cx="5185144" cy="3658293"/>
          </a:xfrm>
          <a:prstGeom prst="rect">
            <a:avLst/>
          </a:prstGeom>
        </p:spPr>
      </p:pic>
      <p:pic>
        <p:nvPicPr>
          <p:cNvPr id="13" name="Picture 12">
            <a:extLst>
              <a:ext uri="{FF2B5EF4-FFF2-40B4-BE49-F238E27FC236}">
                <a16:creationId xmlns:a16="http://schemas.microsoft.com/office/drawing/2014/main" id="{85282174-29E7-C7D0-E93F-4E9B4FEBFE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54259" y="5526103"/>
            <a:ext cx="5509611" cy="1366621"/>
          </a:xfrm>
          <a:prstGeom prst="rect">
            <a:avLst/>
          </a:prstGeom>
        </p:spPr>
      </p:pic>
      <p:sp>
        <p:nvSpPr>
          <p:cNvPr id="14" name="TextBox 13">
            <a:extLst>
              <a:ext uri="{FF2B5EF4-FFF2-40B4-BE49-F238E27FC236}">
                <a16:creationId xmlns:a16="http://schemas.microsoft.com/office/drawing/2014/main" id="{C2703D54-C0B0-B506-8DD3-4E8382A54845}"/>
              </a:ext>
            </a:extLst>
          </p:cNvPr>
          <p:cNvSpPr txBox="1"/>
          <p:nvPr/>
        </p:nvSpPr>
        <p:spPr>
          <a:xfrm>
            <a:off x="570216" y="5602139"/>
            <a:ext cx="5185143" cy="646331"/>
          </a:xfrm>
          <a:prstGeom prst="rect">
            <a:avLst/>
          </a:prstGeom>
          <a:noFill/>
        </p:spPr>
        <p:txBody>
          <a:bodyPr wrap="square" rtlCol="0">
            <a:spAutoFit/>
          </a:bodyPr>
          <a:lstStyle/>
          <a:p>
            <a:r>
              <a:rPr lang="en-US" dirty="0"/>
              <a:t>Renewable Energy 1965-2021</a:t>
            </a:r>
          </a:p>
          <a:p>
            <a:r>
              <a:rPr lang="en-US" dirty="0"/>
              <a:t>Source: Our world in Data</a:t>
            </a:r>
            <a:endParaRPr lang="en-IN" dirty="0"/>
          </a:p>
        </p:txBody>
      </p:sp>
      <p:sp>
        <p:nvSpPr>
          <p:cNvPr id="15" name="TextBox 14">
            <a:extLst>
              <a:ext uri="{FF2B5EF4-FFF2-40B4-BE49-F238E27FC236}">
                <a16:creationId xmlns:a16="http://schemas.microsoft.com/office/drawing/2014/main" id="{CEEBDCD4-B877-D1F8-7C6A-1937D8A18BE3}"/>
              </a:ext>
            </a:extLst>
          </p:cNvPr>
          <p:cNvSpPr txBox="1"/>
          <p:nvPr/>
        </p:nvSpPr>
        <p:spPr>
          <a:xfrm>
            <a:off x="6809331" y="5526103"/>
            <a:ext cx="4544469" cy="646331"/>
          </a:xfrm>
          <a:prstGeom prst="rect">
            <a:avLst/>
          </a:prstGeom>
          <a:noFill/>
        </p:spPr>
        <p:txBody>
          <a:bodyPr wrap="square" rtlCol="0">
            <a:spAutoFit/>
          </a:bodyPr>
          <a:lstStyle/>
          <a:p>
            <a:r>
              <a:rPr lang="en-US" dirty="0"/>
              <a:t>Energy Generation 2022</a:t>
            </a:r>
          </a:p>
          <a:p>
            <a:r>
              <a:rPr lang="en-US" dirty="0"/>
              <a:t>Source: EIR Grid Group</a:t>
            </a:r>
            <a:endParaRPr lang="en-IN" dirty="0"/>
          </a:p>
        </p:txBody>
      </p:sp>
    </p:spTree>
    <p:extLst>
      <p:ext uri="{BB962C8B-B14F-4D97-AF65-F5344CB8AC3E}">
        <p14:creationId xmlns:p14="http://schemas.microsoft.com/office/powerpoint/2010/main" val="1671054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24C5-B5BC-B553-DA7E-358A7B9B725B}"/>
              </a:ext>
            </a:extLst>
          </p:cNvPr>
          <p:cNvSpPr>
            <a:spLocks noGrp="1"/>
          </p:cNvSpPr>
          <p:nvPr>
            <p:ph type="title"/>
          </p:nvPr>
        </p:nvSpPr>
        <p:spPr/>
        <p:txBody>
          <a:bodyPr/>
          <a:lstStyle/>
          <a:p>
            <a:r>
              <a:rPr lang="en-US" dirty="0"/>
              <a:t>Walk to Generate Energy</a:t>
            </a:r>
            <a:endParaRPr lang="en-IN" dirty="0"/>
          </a:p>
        </p:txBody>
      </p:sp>
      <p:sp>
        <p:nvSpPr>
          <p:cNvPr id="3" name="Content Placeholder 2">
            <a:extLst>
              <a:ext uri="{FF2B5EF4-FFF2-40B4-BE49-F238E27FC236}">
                <a16:creationId xmlns:a16="http://schemas.microsoft.com/office/drawing/2014/main" id="{8D24FBB2-5A2B-0934-6E1F-078B6F88FA9A}"/>
              </a:ext>
            </a:extLst>
          </p:cNvPr>
          <p:cNvSpPr>
            <a:spLocks noGrp="1"/>
          </p:cNvSpPr>
          <p:nvPr>
            <p:ph idx="1"/>
          </p:nvPr>
        </p:nvSpPr>
        <p:spPr>
          <a:xfrm>
            <a:off x="7967239" y="1690688"/>
            <a:ext cx="4003876" cy="4351338"/>
          </a:xfrm>
        </p:spPr>
        <p:txBody>
          <a:bodyPr>
            <a:noAutofit/>
          </a:bodyPr>
          <a:lstStyle/>
          <a:p>
            <a:r>
              <a:rPr lang="en-US" sz="2400" dirty="0"/>
              <a:t>Pavegen, a UK-based company’s product consists of:</a:t>
            </a:r>
          </a:p>
          <a:p>
            <a:pPr lvl="1"/>
            <a:r>
              <a:rPr lang="en-US" dirty="0"/>
              <a:t>Electro-Magnetic Generator</a:t>
            </a:r>
          </a:p>
          <a:p>
            <a:pPr lvl="1"/>
            <a:r>
              <a:rPr lang="en-US" dirty="0"/>
              <a:t>Singular composite tile </a:t>
            </a:r>
          </a:p>
          <a:p>
            <a:pPr lvl="1"/>
            <a:r>
              <a:rPr lang="en-US" dirty="0"/>
              <a:t>People</a:t>
            </a:r>
          </a:p>
          <a:p>
            <a:r>
              <a:rPr lang="en-US" sz="2400" dirty="0"/>
              <a:t>They claim to generate 3-6 Joules of energy per footstep.</a:t>
            </a:r>
            <a:endParaRPr lang="en-US" dirty="0"/>
          </a:p>
          <a:p>
            <a:endParaRPr lang="en-US" sz="2400" dirty="0"/>
          </a:p>
        </p:txBody>
      </p:sp>
      <p:pic>
        <p:nvPicPr>
          <p:cNvPr id="5" name="Picture 4">
            <a:extLst>
              <a:ext uri="{FF2B5EF4-FFF2-40B4-BE49-F238E27FC236}">
                <a16:creationId xmlns:a16="http://schemas.microsoft.com/office/drawing/2014/main" id="{510D28E0-36EB-D104-2CEF-4FFFE72BE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85" y="1683155"/>
            <a:ext cx="7538977" cy="3769489"/>
          </a:xfrm>
          <a:prstGeom prst="rect">
            <a:avLst/>
          </a:prstGeom>
        </p:spPr>
      </p:pic>
      <p:pic>
        <p:nvPicPr>
          <p:cNvPr id="6" name="Picture 5">
            <a:extLst>
              <a:ext uri="{FF2B5EF4-FFF2-40B4-BE49-F238E27FC236}">
                <a16:creationId xmlns:a16="http://schemas.microsoft.com/office/drawing/2014/main" id="{853E7E95-42D4-ED76-DAF7-9F04A556AA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3964" y="5526103"/>
            <a:ext cx="5509611" cy="1366621"/>
          </a:xfrm>
          <a:prstGeom prst="rect">
            <a:avLst/>
          </a:prstGeom>
        </p:spPr>
      </p:pic>
    </p:spTree>
    <p:extLst>
      <p:ext uri="{BB962C8B-B14F-4D97-AF65-F5344CB8AC3E}">
        <p14:creationId xmlns:p14="http://schemas.microsoft.com/office/powerpoint/2010/main" val="1120302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10B8DF0-9B1B-DB1D-7D5C-9229008EE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5526103"/>
            <a:ext cx="6096000" cy="1366621"/>
          </a:xfrm>
          <a:prstGeom prst="rect">
            <a:avLst/>
          </a:prstGeom>
        </p:spPr>
      </p:pic>
      <p:pic>
        <p:nvPicPr>
          <p:cNvPr id="8" name="Picture 7">
            <a:extLst>
              <a:ext uri="{FF2B5EF4-FFF2-40B4-BE49-F238E27FC236}">
                <a16:creationId xmlns:a16="http://schemas.microsoft.com/office/drawing/2014/main" id="{25CF36CF-3617-D2EC-7B2F-FD4816D414FE}"/>
              </a:ext>
            </a:extLst>
          </p:cNvPr>
          <p:cNvPicPr>
            <a:picLocks noChangeAspect="1"/>
          </p:cNvPicPr>
          <p:nvPr/>
        </p:nvPicPr>
        <p:blipFill>
          <a:blip r:embed="rId3"/>
          <a:stretch>
            <a:fillRect/>
          </a:stretch>
        </p:blipFill>
        <p:spPr>
          <a:xfrm>
            <a:off x="-35667" y="-60932"/>
            <a:ext cx="11004698" cy="7062467"/>
          </a:xfrm>
          <a:prstGeom prst="rect">
            <a:avLst/>
          </a:prstGeom>
        </p:spPr>
      </p:pic>
    </p:spTree>
    <p:extLst>
      <p:ext uri="{BB962C8B-B14F-4D97-AF65-F5344CB8AC3E}">
        <p14:creationId xmlns:p14="http://schemas.microsoft.com/office/powerpoint/2010/main" val="3011704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33452-4B48-5AB5-6A02-E6F4EFD13AE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4913759-BA7D-0519-5B68-3DF0E9E65F0C}"/>
              </a:ext>
            </a:extLst>
          </p:cNvPr>
          <p:cNvSpPr>
            <a:spLocks noGrp="1"/>
          </p:cNvSpPr>
          <p:nvPr>
            <p:ph idx="1"/>
          </p:nvPr>
        </p:nvSpPr>
        <p:spPr/>
        <p:txBody>
          <a:bodyPr/>
          <a:lstStyle/>
          <a:p>
            <a:endParaRPr lang="en-IN" dirty="0"/>
          </a:p>
        </p:txBody>
      </p:sp>
      <p:pic>
        <p:nvPicPr>
          <p:cNvPr id="5" name="Picture 4">
            <a:extLst>
              <a:ext uri="{FF2B5EF4-FFF2-40B4-BE49-F238E27FC236}">
                <a16:creationId xmlns:a16="http://schemas.microsoft.com/office/drawing/2014/main" id="{CABA37AA-26A6-AEE8-5436-29D77E08F2C2}"/>
              </a:ext>
            </a:extLst>
          </p:cNvPr>
          <p:cNvPicPr>
            <a:picLocks noChangeAspect="1"/>
          </p:cNvPicPr>
          <p:nvPr/>
        </p:nvPicPr>
        <p:blipFill>
          <a:blip r:embed="rId3"/>
          <a:stretch>
            <a:fillRect/>
          </a:stretch>
        </p:blipFill>
        <p:spPr>
          <a:xfrm>
            <a:off x="0" y="-20712"/>
            <a:ext cx="10252895" cy="5847354"/>
          </a:xfrm>
          <a:prstGeom prst="rect">
            <a:avLst/>
          </a:prstGeom>
        </p:spPr>
      </p:pic>
      <p:pic>
        <p:nvPicPr>
          <p:cNvPr id="9" name="Picture 8">
            <a:extLst>
              <a:ext uri="{FF2B5EF4-FFF2-40B4-BE49-F238E27FC236}">
                <a16:creationId xmlns:a16="http://schemas.microsoft.com/office/drawing/2014/main" id="{010E2D80-DC22-DEEB-9D02-E9ADA38467A0}"/>
              </a:ext>
            </a:extLst>
          </p:cNvPr>
          <p:cNvPicPr>
            <a:picLocks noChangeAspect="1"/>
          </p:cNvPicPr>
          <p:nvPr/>
        </p:nvPicPr>
        <p:blipFill>
          <a:blip r:embed="rId4"/>
          <a:stretch>
            <a:fillRect/>
          </a:stretch>
        </p:blipFill>
        <p:spPr>
          <a:xfrm>
            <a:off x="10237269" y="1878480"/>
            <a:ext cx="1931581" cy="1545265"/>
          </a:xfrm>
          <a:prstGeom prst="rect">
            <a:avLst/>
          </a:prstGeom>
          <a:noFill/>
        </p:spPr>
      </p:pic>
      <p:pic>
        <p:nvPicPr>
          <p:cNvPr id="10" name="Picture 9">
            <a:extLst>
              <a:ext uri="{FF2B5EF4-FFF2-40B4-BE49-F238E27FC236}">
                <a16:creationId xmlns:a16="http://schemas.microsoft.com/office/drawing/2014/main" id="{A90DF001-F7C2-FB73-5882-8A0AC156B5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1" y="5526103"/>
            <a:ext cx="6096000" cy="1366621"/>
          </a:xfrm>
          <a:prstGeom prst="rect">
            <a:avLst/>
          </a:prstGeom>
        </p:spPr>
      </p:pic>
      <p:pic>
        <p:nvPicPr>
          <p:cNvPr id="12" name="Picture 11">
            <a:extLst>
              <a:ext uri="{FF2B5EF4-FFF2-40B4-BE49-F238E27FC236}">
                <a16:creationId xmlns:a16="http://schemas.microsoft.com/office/drawing/2014/main" id="{A2670B35-DA54-BFFC-9290-5AA0EDEF9709}"/>
              </a:ext>
            </a:extLst>
          </p:cNvPr>
          <p:cNvPicPr>
            <a:picLocks noChangeAspect="1"/>
          </p:cNvPicPr>
          <p:nvPr/>
        </p:nvPicPr>
        <p:blipFill>
          <a:blip r:embed="rId6"/>
          <a:stretch>
            <a:fillRect/>
          </a:stretch>
        </p:blipFill>
        <p:spPr>
          <a:xfrm>
            <a:off x="11575" y="6404426"/>
            <a:ext cx="2461473" cy="441998"/>
          </a:xfrm>
          <a:prstGeom prst="rect">
            <a:avLst/>
          </a:prstGeom>
        </p:spPr>
      </p:pic>
    </p:spTree>
    <p:extLst>
      <p:ext uri="{BB962C8B-B14F-4D97-AF65-F5344CB8AC3E}">
        <p14:creationId xmlns:p14="http://schemas.microsoft.com/office/powerpoint/2010/main" val="3708746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1EB8C-9CAF-4C66-0BCE-9036D51D649E}"/>
              </a:ext>
            </a:extLst>
          </p:cNvPr>
          <p:cNvSpPr>
            <a:spLocks noGrp="1"/>
          </p:cNvSpPr>
          <p:nvPr>
            <p:ph type="title"/>
          </p:nvPr>
        </p:nvSpPr>
        <p:spPr/>
        <p:txBody>
          <a:bodyPr/>
          <a:lstStyle/>
          <a:p>
            <a:r>
              <a:rPr lang="en-IN" sz="4400" dirty="0">
                <a:solidFill>
                  <a:srgbClr val="32374B"/>
                </a:solidFill>
                <a:effectLst/>
                <a:latin typeface="+mn-lt"/>
                <a:ea typeface="Times New Roman" panose="02020603050405020304" pitchFamily="18" charset="0"/>
                <a:cs typeface="Times New Roman" panose="02020603050405020304" pitchFamily="18" charset="0"/>
              </a:rPr>
              <a:t>Here’s what 1 kilowatt-hour will get you:</a:t>
            </a:r>
            <a:br>
              <a:rPr lang="en-IN" sz="4400" dirty="0">
                <a:effectLst/>
                <a:latin typeface="+mn-lt"/>
                <a:ea typeface="Calibri" panose="020F0502020204030204" pitchFamily="34" charset="0"/>
                <a:cs typeface="Times New Roman" panose="02020603050405020304" pitchFamily="18" charset="0"/>
              </a:rPr>
            </a:br>
            <a:endParaRPr lang="en-IN" dirty="0">
              <a:latin typeface="+mn-lt"/>
            </a:endParaRPr>
          </a:p>
        </p:txBody>
      </p:sp>
      <p:sp>
        <p:nvSpPr>
          <p:cNvPr id="3" name="Content Placeholder 2">
            <a:extLst>
              <a:ext uri="{FF2B5EF4-FFF2-40B4-BE49-F238E27FC236}">
                <a16:creationId xmlns:a16="http://schemas.microsoft.com/office/drawing/2014/main" id="{C0AC3BDE-5481-A498-B662-A456D99C6E80}"/>
              </a:ext>
            </a:extLst>
          </p:cNvPr>
          <p:cNvSpPr>
            <a:spLocks noGrp="1"/>
          </p:cNvSpPr>
          <p:nvPr>
            <p:ph idx="1"/>
          </p:nvPr>
        </p:nvSpPr>
        <p:spPr>
          <a:xfrm>
            <a:off x="838200" y="1253331"/>
            <a:ext cx="10515600" cy="4351338"/>
          </a:xfrm>
        </p:spPr>
        <p:txBody>
          <a:bodyPr>
            <a:normAutofit/>
          </a:bodyPr>
          <a:lstStyle/>
          <a:p>
            <a:pPr marL="342900" lvl="0" indent="-342900" fontAlgn="base">
              <a:lnSpc>
                <a:spcPct val="107000"/>
              </a:lnSpc>
              <a:spcAft>
                <a:spcPts val="800"/>
              </a:spcAft>
              <a:buSzPts val="1000"/>
              <a:buFont typeface="Symbol" panose="05050102010706020507" pitchFamily="18" charset="2"/>
              <a:buChar char=""/>
              <a:tabLst>
                <a:tab pos="457200" algn="l"/>
              </a:tabLst>
            </a:pPr>
            <a:r>
              <a:rPr lang="en-IN" sz="2400" dirty="0">
                <a:solidFill>
                  <a:srgbClr val="32374B"/>
                </a:solidFill>
                <a:effectLst/>
                <a:ea typeface="Times New Roman" panose="02020603050405020304" pitchFamily="18" charset="0"/>
                <a:cs typeface="Times New Roman" panose="02020603050405020304" pitchFamily="18" charset="0"/>
              </a:rPr>
              <a:t>10 minutes in an electric shower or one cycle of your washing machine or dishwasher.</a:t>
            </a:r>
            <a:endParaRPr lang="en-IN" sz="2400" dirty="0">
              <a:solidFill>
                <a:srgbClr val="32374B"/>
              </a:solidFill>
              <a:effectLst/>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2400" dirty="0">
                <a:solidFill>
                  <a:srgbClr val="32374B"/>
                </a:solidFill>
                <a:effectLst/>
                <a:ea typeface="Times New Roman" panose="02020603050405020304" pitchFamily="18" charset="0"/>
                <a:cs typeface="Times New Roman" panose="02020603050405020304" pitchFamily="18" charset="0"/>
              </a:rPr>
              <a:t>About 30 mins of tumble drying or cooking with one large ring will also use up about one kWh each.</a:t>
            </a:r>
            <a:endParaRPr lang="en-IN" sz="2400" dirty="0">
              <a:solidFill>
                <a:srgbClr val="32374B"/>
              </a:solidFill>
              <a:effectLst/>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2400" dirty="0">
                <a:solidFill>
                  <a:srgbClr val="32374B"/>
                </a:solidFill>
                <a:effectLst/>
                <a:ea typeface="Times New Roman" panose="02020603050405020304" pitchFamily="18" charset="0"/>
                <a:cs typeface="Times New Roman" panose="02020603050405020304" pitchFamily="18" charset="0"/>
              </a:rPr>
              <a:t>Half an hour of kettle use.</a:t>
            </a:r>
            <a:endParaRPr lang="en-IN" sz="2400" dirty="0">
              <a:solidFill>
                <a:srgbClr val="32374B"/>
              </a:solidFill>
              <a:effectLst/>
              <a:ea typeface="Calibri" panose="020F0502020204030204" pitchFamily="34" charset="0"/>
              <a:cs typeface="Times New Roman" panose="02020603050405020304" pitchFamily="18" charset="0"/>
            </a:endParaRPr>
          </a:p>
          <a:p>
            <a:pPr marL="342900" lvl="0" indent="-342900" fontAlgn="base">
              <a:lnSpc>
                <a:spcPct val="107000"/>
              </a:lnSpc>
              <a:spcAft>
                <a:spcPts val="800"/>
              </a:spcAft>
              <a:buSzPts val="1000"/>
              <a:buFont typeface="Symbol" panose="05050102010706020507" pitchFamily="18" charset="2"/>
              <a:buChar char=""/>
              <a:tabLst>
                <a:tab pos="457200" algn="l"/>
              </a:tabLst>
            </a:pPr>
            <a:r>
              <a:rPr lang="en-IN" sz="2400" dirty="0">
                <a:solidFill>
                  <a:srgbClr val="32374B"/>
                </a:solidFill>
                <a:effectLst/>
                <a:ea typeface="Times New Roman" panose="02020603050405020304" pitchFamily="18" charset="0"/>
                <a:cs typeface="Times New Roman" panose="02020603050405020304" pitchFamily="18" charset="0"/>
              </a:rPr>
              <a:t>About 6 hours of TV-watching or desktop computer use.</a:t>
            </a:r>
            <a:endParaRPr lang="en-IN" sz="2400" dirty="0">
              <a:solidFill>
                <a:srgbClr val="32374B"/>
              </a:solidFill>
              <a:effectLst/>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9887A79-A289-0DD5-DC29-B8E3DD8068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5526103"/>
            <a:ext cx="6096000" cy="1366621"/>
          </a:xfrm>
          <a:prstGeom prst="rect">
            <a:avLst/>
          </a:prstGeom>
        </p:spPr>
      </p:pic>
    </p:spTree>
    <p:extLst>
      <p:ext uri="{BB962C8B-B14F-4D97-AF65-F5344CB8AC3E}">
        <p14:creationId xmlns:p14="http://schemas.microsoft.com/office/powerpoint/2010/main" val="265852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7561F5-4532-3501-EFC9-2EB5F4F93CCC}"/>
              </a:ext>
            </a:extLst>
          </p:cNvPr>
          <p:cNvSpPr>
            <a:spLocks noGrp="1"/>
          </p:cNvSpPr>
          <p:nvPr>
            <p:ph type="title"/>
          </p:nvPr>
        </p:nvSpPr>
        <p:spPr>
          <a:xfrm>
            <a:off x="1036163" y="2766218"/>
            <a:ext cx="10515600" cy="1325563"/>
          </a:xfrm>
        </p:spPr>
        <p:txBody>
          <a:bodyPr/>
          <a:lstStyle/>
          <a:p>
            <a:pPr algn="r"/>
            <a:r>
              <a:rPr lang="en-US" dirty="0"/>
              <a:t>Let’s walk to a better world.</a:t>
            </a:r>
            <a:br>
              <a:rPr lang="en-US" dirty="0"/>
            </a:br>
            <a:r>
              <a:rPr lang="en-US" dirty="0"/>
              <a:t>-Thank you</a:t>
            </a:r>
            <a:endParaRPr lang="en-IN" dirty="0"/>
          </a:p>
        </p:txBody>
      </p:sp>
      <p:pic>
        <p:nvPicPr>
          <p:cNvPr id="5" name="Picture 4">
            <a:extLst>
              <a:ext uri="{FF2B5EF4-FFF2-40B4-BE49-F238E27FC236}">
                <a16:creationId xmlns:a16="http://schemas.microsoft.com/office/drawing/2014/main" id="{99AEC131-0D64-73BB-B968-B09387676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1" y="5526103"/>
            <a:ext cx="6096000" cy="1366621"/>
          </a:xfrm>
          <a:prstGeom prst="rect">
            <a:avLst/>
          </a:prstGeom>
        </p:spPr>
      </p:pic>
    </p:spTree>
    <p:extLst>
      <p:ext uri="{BB962C8B-B14F-4D97-AF65-F5344CB8AC3E}">
        <p14:creationId xmlns:p14="http://schemas.microsoft.com/office/powerpoint/2010/main" val="20685925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6134</TotalTime>
  <Words>459</Words>
  <Application>Microsoft Office PowerPoint</Application>
  <PresentationFormat>Widescreen</PresentationFormat>
  <Paragraphs>47</Paragraphs>
  <Slides>8</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Arial</vt:lpstr>
      <vt:lpstr>Calibri</vt:lpstr>
      <vt:lpstr>Calibri Light</vt:lpstr>
      <vt:lpstr>Karla</vt:lpstr>
      <vt:lpstr>Lato</vt:lpstr>
      <vt:lpstr>Roboto</vt:lpstr>
      <vt:lpstr>Segoe UI</vt:lpstr>
      <vt:lpstr>Segoe UI Light</vt:lpstr>
      <vt:lpstr>Symbol</vt:lpstr>
      <vt:lpstr>Office Theme</vt:lpstr>
      <vt:lpstr>Generating Renewable Energy From Footsteps</vt:lpstr>
      <vt:lpstr>Renewable energy</vt:lpstr>
      <vt:lpstr>Renewable energy: Ireland</vt:lpstr>
      <vt:lpstr>Walk to Generate Energy</vt:lpstr>
      <vt:lpstr>PowerPoint Presentation</vt:lpstr>
      <vt:lpstr>PowerPoint Presentation</vt:lpstr>
      <vt:lpstr>Here’s what 1 kilowatt-hour will get you: </vt:lpstr>
      <vt:lpstr>Let’s walk to a better world.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Generating Renewable Energy from Footsteps</dc:title>
  <dc:creator>GEETIKA SOOD</dc:creator>
  <cp:lastModifiedBy>GEETIKA SOOD</cp:lastModifiedBy>
  <cp:revision>1</cp:revision>
  <dcterms:created xsi:type="dcterms:W3CDTF">2022-12-05T09:56:25Z</dcterms:created>
  <dcterms:modified xsi:type="dcterms:W3CDTF">2023-03-28T11:17:24Z</dcterms:modified>
</cp:coreProperties>
</file>